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  <p:sldMasterId id="2147484423" r:id="rId2"/>
    <p:sldMasterId id="2147484436" r:id="rId3"/>
  </p:sldMasterIdLst>
  <p:notesMasterIdLst>
    <p:notesMasterId r:id="rId22"/>
  </p:notesMasterIdLst>
  <p:handoutMasterIdLst>
    <p:handoutMasterId r:id="rId23"/>
  </p:handoutMasterIdLst>
  <p:sldIdLst>
    <p:sldId id="856" r:id="rId4"/>
    <p:sldId id="800" r:id="rId5"/>
    <p:sldId id="838" r:id="rId6"/>
    <p:sldId id="839" r:id="rId7"/>
    <p:sldId id="840" r:id="rId8"/>
    <p:sldId id="842" r:id="rId9"/>
    <p:sldId id="843" r:id="rId10"/>
    <p:sldId id="844" r:id="rId11"/>
    <p:sldId id="846" r:id="rId12"/>
    <p:sldId id="848" r:id="rId13"/>
    <p:sldId id="849" r:id="rId14"/>
    <p:sldId id="850" r:id="rId15"/>
    <p:sldId id="851" r:id="rId16"/>
    <p:sldId id="852" r:id="rId17"/>
    <p:sldId id="853" r:id="rId18"/>
    <p:sldId id="854" r:id="rId19"/>
    <p:sldId id="832" r:id="rId20"/>
    <p:sldId id="857" r:id="rId21"/>
  </p:sldIdLst>
  <p:sldSz cx="10693400" cy="7561263"/>
  <p:notesSz cx="6808788" cy="9940925"/>
  <p:defaultTextStyle>
    <a:defPPr>
      <a:defRPr lang="ru-RU"/>
    </a:defPPr>
    <a:lvl1pPr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20700" indent="-635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41400" indent="-127000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63688" indent="-192088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84388" indent="-255588" algn="l" defTabSz="10414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C6DF75-2F11-4F9C-B56C-101411FE0F9A}">
          <p14:sldIdLst>
            <p14:sldId id="856"/>
            <p14:sldId id="800"/>
            <p14:sldId id="838"/>
            <p14:sldId id="839"/>
            <p14:sldId id="840"/>
            <p14:sldId id="842"/>
            <p14:sldId id="843"/>
            <p14:sldId id="844"/>
            <p14:sldId id="846"/>
            <p14:sldId id="848"/>
            <p14:sldId id="849"/>
            <p14:sldId id="850"/>
            <p14:sldId id="851"/>
            <p14:sldId id="852"/>
            <p14:sldId id="853"/>
            <p14:sldId id="854"/>
            <p14:sldId id="832"/>
            <p14:sldId id="85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gory Kalachev" initials="G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FE0000"/>
    <a:srgbClr val="FFFFFF"/>
    <a:srgbClr val="000000"/>
    <a:srgbClr val="EDEEEF"/>
    <a:srgbClr val="F15A22"/>
    <a:srgbClr val="D16D2A"/>
    <a:srgbClr val="E1F1F2"/>
    <a:srgbClr val="E0F3FC"/>
    <a:srgbClr val="2DB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88914" autoAdjust="0"/>
  </p:normalViewPr>
  <p:slideViewPr>
    <p:cSldViewPr>
      <p:cViewPr varScale="1">
        <p:scale>
          <a:sx n="106" d="100"/>
          <a:sy n="106" d="100"/>
        </p:scale>
        <p:origin x="-1194" y="-96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FE3412E5-E640-4FE8-A196-61FCE74650D6}"/>
    <pc:docChg chg="undo custSel addSld delSld modSld">
      <pc:chgData name="Hamlet Markarian" userId="4926d2b407f31d77" providerId="LiveId" clId="{FE3412E5-E640-4FE8-A196-61FCE74650D6}" dt="2018-03-22T14:46:17.839" v="941" actId="14100"/>
      <pc:docMkLst>
        <pc:docMk/>
      </pc:docMkLst>
      <pc:sldChg chg="modSp">
        <pc:chgData name="Hamlet Markarian" userId="4926d2b407f31d77" providerId="LiveId" clId="{FE3412E5-E640-4FE8-A196-61FCE74650D6}" dt="2018-03-22T13:42:04.898" v="842" actId="1076"/>
        <pc:sldMkLst>
          <pc:docMk/>
          <pc:sldMk cId="523523892" sldId="793"/>
        </pc:sldMkLst>
        <pc:spChg chg="mod">
          <ac:chgData name="Hamlet Markarian" userId="4926d2b407f31d77" providerId="LiveId" clId="{FE3412E5-E640-4FE8-A196-61FCE74650D6}" dt="2018-03-22T13:42:04.898" v="842" actId="1076"/>
          <ac:spMkLst>
            <pc:docMk/>
            <pc:sldMk cId="523523892" sldId="793"/>
            <ac:spMk id="42" creationId="{D7C821AB-9810-4042-8BD2-C336EC1403D4}"/>
          </ac:spMkLst>
        </pc:spChg>
        <pc:picChg chg="mod">
          <ac:chgData name="Hamlet Markarian" userId="4926d2b407f31d77" providerId="LiveId" clId="{FE3412E5-E640-4FE8-A196-61FCE74650D6}" dt="2018-03-22T13:41:56.829" v="838" actId="1076"/>
          <ac:picMkLst>
            <pc:docMk/>
            <pc:sldMk cId="523523892" sldId="793"/>
            <ac:picMk id="3" creationId="{7FB928BE-80F8-45CA-98A5-2186948486D9}"/>
          </ac:picMkLst>
        </pc:picChg>
      </pc:sldChg>
      <pc:sldChg chg="del">
        <pc:chgData name="Hamlet Markarian" userId="4926d2b407f31d77" providerId="LiveId" clId="{FE3412E5-E640-4FE8-A196-61FCE74650D6}" dt="2018-03-21T13:04:37.417" v="194" actId="2696"/>
        <pc:sldMkLst>
          <pc:docMk/>
          <pc:sldMk cId="2738452891" sldId="796"/>
        </pc:sldMkLst>
      </pc:sldChg>
      <pc:sldChg chg="addSp delSp modSp">
        <pc:chgData name="Hamlet Markarian" userId="4926d2b407f31d77" providerId="LiveId" clId="{FE3412E5-E640-4FE8-A196-61FCE74650D6}" dt="2018-03-22T13:41:30.352" v="834" actId="571"/>
        <pc:sldMkLst>
          <pc:docMk/>
          <pc:sldMk cId="4076392002" sldId="798"/>
        </pc:sldMkLst>
        <pc:spChg chg="del mod">
          <ac:chgData name="Hamlet Markarian" userId="4926d2b407f31d77" providerId="LiveId" clId="{FE3412E5-E640-4FE8-A196-61FCE74650D6}" dt="2018-03-21T12:55:16.556" v="63" actId="478"/>
          <ac:spMkLst>
            <pc:docMk/>
            <pc:sldMk cId="4076392002" sldId="798"/>
            <ac:spMk id="7" creationId="{DFB6D991-8D4F-473B-ADED-246F5F9CE51F}"/>
          </ac:spMkLst>
        </pc:spChg>
        <pc:spChg chg="del mod">
          <ac:chgData name="Hamlet Markarian" userId="4926d2b407f31d77" providerId="LiveId" clId="{FE3412E5-E640-4FE8-A196-61FCE74650D6}" dt="2018-03-21T12:55:16.556" v="63" actId="478"/>
          <ac:spMkLst>
            <pc:docMk/>
            <pc:sldMk cId="4076392002" sldId="798"/>
            <ac:spMk id="8" creationId="{3FB79500-4C44-4230-BD9C-58454DF33F86}"/>
          </ac:spMkLst>
        </pc:spChg>
        <pc:spChg chg="del mod">
          <ac:chgData name="Hamlet Markarian" userId="4926d2b407f31d77" providerId="LiveId" clId="{FE3412E5-E640-4FE8-A196-61FCE74650D6}" dt="2018-03-21T12:50:12.142" v="21" actId="478"/>
          <ac:spMkLst>
            <pc:docMk/>
            <pc:sldMk cId="4076392002" sldId="798"/>
            <ac:spMk id="9" creationId="{8C51A2AA-F8F0-46EA-8C5F-6F3B9FBCA481}"/>
          </ac:spMkLst>
        </pc:spChg>
        <pc:spChg chg="del">
          <ac:chgData name="Hamlet Markarian" userId="4926d2b407f31d77" providerId="LiveId" clId="{FE3412E5-E640-4FE8-A196-61FCE74650D6}" dt="2018-03-21T12:50:12.142" v="21" actId="478"/>
          <ac:spMkLst>
            <pc:docMk/>
            <pc:sldMk cId="4076392002" sldId="798"/>
            <ac:spMk id="10" creationId="{2903E9A7-79EC-4A98-9D52-B99FA54FB540}"/>
          </ac:spMkLst>
        </pc:spChg>
        <pc:spChg chg="mod">
          <ac:chgData name="Hamlet Markarian" userId="4926d2b407f31d77" providerId="LiveId" clId="{FE3412E5-E640-4FE8-A196-61FCE74650D6}" dt="2018-03-21T13:05:24.496" v="201" actId="14100"/>
          <ac:spMkLst>
            <pc:docMk/>
            <pc:sldMk cId="4076392002" sldId="798"/>
            <ac:spMk id="11" creationId="{78CDC8FD-6826-44F1-A13C-0AA11AC2149D}"/>
          </ac:spMkLst>
        </pc:spChg>
        <pc:spChg chg="add mod topLvl">
          <ac:chgData name="Hamlet Markarian" userId="4926d2b407f31d77" providerId="LiveId" clId="{FE3412E5-E640-4FE8-A196-61FCE74650D6}" dt="2018-03-22T13:40:57.442" v="829" actId="108"/>
          <ac:spMkLst>
            <pc:docMk/>
            <pc:sldMk cId="4076392002" sldId="798"/>
            <ac:spMk id="13" creationId="{6DDD0897-7561-40BF-99B6-A29F9DA89684}"/>
          </ac:spMkLst>
        </pc:spChg>
        <pc:spChg chg="add mod topLvl">
          <ac:chgData name="Hamlet Markarian" userId="4926d2b407f31d77" providerId="LiveId" clId="{FE3412E5-E640-4FE8-A196-61FCE74650D6}" dt="2018-03-21T13:04:04.558" v="193" actId="1035"/>
          <ac:spMkLst>
            <pc:docMk/>
            <pc:sldMk cId="4076392002" sldId="798"/>
            <ac:spMk id="14" creationId="{B9168A38-BD04-49AC-8414-34FCB103FEB2}"/>
          </ac:spMkLst>
        </pc:spChg>
        <pc:spChg chg="add mod topLvl">
          <ac:chgData name="Hamlet Markarian" userId="4926d2b407f31d77" providerId="LiveId" clId="{FE3412E5-E640-4FE8-A196-61FCE74650D6}" dt="2018-03-21T13:04:04.558" v="193" actId="1035"/>
          <ac:spMkLst>
            <pc:docMk/>
            <pc:sldMk cId="4076392002" sldId="798"/>
            <ac:spMk id="15" creationId="{519DC1CD-E412-4C5D-B220-67F76ABE17F3}"/>
          </ac:spMkLst>
        </pc:spChg>
        <pc:spChg chg="add mod topLvl">
          <ac:chgData name="Hamlet Markarian" userId="4926d2b407f31d77" providerId="LiveId" clId="{FE3412E5-E640-4FE8-A196-61FCE74650D6}" dt="2018-03-22T13:40:56.439" v="826" actId="14100"/>
          <ac:spMkLst>
            <pc:docMk/>
            <pc:sldMk cId="4076392002" sldId="798"/>
            <ac:spMk id="16" creationId="{475DA374-139C-4F09-A088-2A144D93CC0B}"/>
          </ac:spMkLst>
        </pc:spChg>
        <pc:spChg chg="add mod">
          <ac:chgData name="Hamlet Markarian" userId="4926d2b407f31d77" providerId="LiveId" clId="{FE3412E5-E640-4FE8-A196-61FCE74650D6}" dt="2018-03-22T13:39:45.850" v="807" actId="164"/>
          <ac:spMkLst>
            <pc:docMk/>
            <pc:sldMk cId="4076392002" sldId="798"/>
            <ac:spMk id="17" creationId="{91D57378-54F1-49F7-A3B4-2486FAD0F892}"/>
          </ac:spMkLst>
        </pc:spChg>
        <pc:spChg chg="add mod">
          <ac:chgData name="Hamlet Markarian" userId="4926d2b407f31d77" providerId="LiveId" clId="{FE3412E5-E640-4FE8-A196-61FCE74650D6}" dt="2018-03-22T13:39:45.850" v="807" actId="164"/>
          <ac:spMkLst>
            <pc:docMk/>
            <pc:sldMk cId="4076392002" sldId="798"/>
            <ac:spMk id="18" creationId="{8945B901-D2AA-4B70-8242-8495EC9DB409}"/>
          </ac:spMkLst>
        </pc:spChg>
        <pc:spChg chg="add mod">
          <ac:chgData name="Hamlet Markarian" userId="4926d2b407f31d77" providerId="LiveId" clId="{FE3412E5-E640-4FE8-A196-61FCE74650D6}" dt="2018-03-21T13:04:04.558" v="193" actId="1035"/>
          <ac:spMkLst>
            <pc:docMk/>
            <pc:sldMk cId="4076392002" sldId="798"/>
            <ac:spMk id="19" creationId="{619D4467-1907-4F2B-915A-CA8CEEC8400B}"/>
          </ac:spMkLst>
        </pc:spChg>
        <pc:spChg chg="add mod">
          <ac:chgData name="Hamlet Markarian" userId="4926d2b407f31d77" providerId="LiveId" clId="{FE3412E5-E640-4FE8-A196-61FCE74650D6}" dt="2018-03-21T13:04:04.558" v="193" actId="1035"/>
          <ac:spMkLst>
            <pc:docMk/>
            <pc:sldMk cId="4076392002" sldId="798"/>
            <ac:spMk id="20" creationId="{F9773E70-8685-4406-91F4-2A3D771539C4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25" creationId="{50A594E7-3C82-4F23-8271-962470616750}"/>
          </ac:spMkLst>
        </pc:spChg>
        <pc:spChg chg="add del mod">
          <ac:chgData name="Hamlet Markarian" userId="4926d2b407f31d77" providerId="LiveId" clId="{FE3412E5-E640-4FE8-A196-61FCE74650D6}" dt="2018-03-21T12:59:56.774" v="136" actId="478"/>
          <ac:spMkLst>
            <pc:docMk/>
            <pc:sldMk cId="4076392002" sldId="798"/>
            <ac:spMk id="26" creationId="{538B2842-F5A1-4E87-BCA1-5902CAD518F5}"/>
          </ac:spMkLst>
        </pc:spChg>
        <pc:spChg chg="add del mod">
          <ac:chgData name="Hamlet Markarian" userId="4926d2b407f31d77" providerId="LiveId" clId="{FE3412E5-E640-4FE8-A196-61FCE74650D6}" dt="2018-03-22T13:12:24.145" v="320" actId="478"/>
          <ac:spMkLst>
            <pc:docMk/>
            <pc:sldMk cId="4076392002" sldId="798"/>
            <ac:spMk id="27" creationId="{746DBA43-BFB5-4221-95AF-B5EEA943028E}"/>
          </ac:spMkLst>
        </pc:spChg>
        <pc:spChg chg="add del mod">
          <ac:chgData name="Hamlet Markarian" userId="4926d2b407f31d77" providerId="LiveId" clId="{FE3412E5-E640-4FE8-A196-61FCE74650D6}" dt="2018-03-22T13:12:24.145" v="320" actId="478"/>
          <ac:spMkLst>
            <pc:docMk/>
            <pc:sldMk cId="4076392002" sldId="798"/>
            <ac:spMk id="28" creationId="{D33CC522-846E-48B5-AA50-2DC7ADB5AC85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29" creationId="{84E04088-E78C-48E4-AB64-489F38792E4F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30" creationId="{0832592B-97CF-4B9E-9B9E-329F8BE9DD83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32" creationId="{2FCF8533-20EE-452B-A30D-83381D79B53E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33" creationId="{63269D86-EEB9-434F-849B-5D94F76B33F7}"/>
          </ac:spMkLst>
        </pc:spChg>
        <pc:spChg chg="add del mod">
          <ac:chgData name="Hamlet Markarian" userId="4926d2b407f31d77" providerId="LiveId" clId="{FE3412E5-E640-4FE8-A196-61FCE74650D6}" dt="2018-03-22T11:54:57.531" v="257" actId="478"/>
          <ac:spMkLst>
            <pc:docMk/>
            <pc:sldMk cId="4076392002" sldId="798"/>
            <ac:spMk id="34" creationId="{88EE56A8-DD6C-4D2C-8BD8-C455E67642E4}"/>
          </ac:spMkLst>
        </pc:spChg>
        <pc:spChg chg="add del mod">
          <ac:chgData name="Hamlet Markarian" userId="4926d2b407f31d77" providerId="LiveId" clId="{FE3412E5-E640-4FE8-A196-61FCE74650D6}" dt="2018-03-22T13:12:21.221" v="319" actId="478"/>
          <ac:spMkLst>
            <pc:docMk/>
            <pc:sldMk cId="4076392002" sldId="798"/>
            <ac:spMk id="35" creationId="{8CA0880D-5AC8-4234-9985-BBB3EF214D3A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1" creationId="{2ED226C0-5929-4A3A-B285-0FFC9FEC3AE0}"/>
          </ac:spMkLst>
        </pc:spChg>
        <pc:spChg chg="add mod">
          <ac:chgData name="Hamlet Markarian" userId="4926d2b407f31d77" providerId="LiveId" clId="{FE3412E5-E640-4FE8-A196-61FCE74650D6}" dt="2018-03-22T13:13:06.203" v="329" actId="14100"/>
          <ac:spMkLst>
            <pc:docMk/>
            <pc:sldMk cId="4076392002" sldId="798"/>
            <ac:spMk id="43" creationId="{7F1C25A8-73C5-426A-AB4A-FCA841BC282B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4" creationId="{BE81092B-991B-47C1-8066-A7FD68B6DEE8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5" creationId="{BC41010B-19A4-4B38-A5DA-181788DD7721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6" creationId="{02E7DE93-1270-407B-8DF8-F3E6C175165A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8" creationId="{681E4941-B163-46AF-B299-85C5DACD6B17}"/>
          </ac:spMkLst>
        </pc:spChg>
        <pc:spChg chg="add">
          <ac:chgData name="Hamlet Markarian" userId="4926d2b407f31d77" providerId="LiveId" clId="{FE3412E5-E640-4FE8-A196-61FCE74650D6}" dt="2018-03-22T13:12:24.963" v="321" actId="571"/>
          <ac:spMkLst>
            <pc:docMk/>
            <pc:sldMk cId="4076392002" sldId="798"/>
            <ac:spMk id="49" creationId="{69B0179E-0140-45FF-9F89-BF80049FE093}"/>
          </ac:spMkLst>
        </pc:spChg>
        <pc:spChg chg="add mod">
          <ac:chgData name="Hamlet Markarian" userId="4926d2b407f31d77" providerId="LiveId" clId="{FE3412E5-E640-4FE8-A196-61FCE74650D6}" dt="2018-03-22T13:12:34.574" v="326" actId="1036"/>
          <ac:spMkLst>
            <pc:docMk/>
            <pc:sldMk cId="4076392002" sldId="798"/>
            <ac:spMk id="50" creationId="{20C9405B-68A5-4DA5-A8F2-0EE0DDFA46DB}"/>
          </ac:spMkLst>
        </pc:spChg>
        <pc:spChg chg="add del mod">
          <ac:chgData name="Hamlet Markarian" userId="4926d2b407f31d77" providerId="LiveId" clId="{FE3412E5-E640-4FE8-A196-61FCE74650D6}" dt="2018-03-22T13:40:05.340" v="813" actId="478"/>
          <ac:spMkLst>
            <pc:docMk/>
            <pc:sldMk cId="4076392002" sldId="798"/>
            <ac:spMk id="52" creationId="{16661DFE-88D4-43D1-9986-6F18DE16BA42}"/>
          </ac:spMkLst>
        </pc:spChg>
        <pc:spChg chg="add mod">
          <ac:chgData name="Hamlet Markarian" userId="4926d2b407f31d77" providerId="LiveId" clId="{FE3412E5-E640-4FE8-A196-61FCE74650D6}" dt="2018-03-22T13:41:23.956" v="833" actId="14100"/>
          <ac:spMkLst>
            <pc:docMk/>
            <pc:sldMk cId="4076392002" sldId="798"/>
            <ac:spMk id="53" creationId="{C0A97F20-42E0-4E3D-B645-44BC35618431}"/>
          </ac:spMkLst>
        </pc:spChg>
        <pc:spChg chg="add mod">
          <ac:chgData name="Hamlet Markarian" userId="4926d2b407f31d77" providerId="LiveId" clId="{FE3412E5-E640-4FE8-A196-61FCE74650D6}" dt="2018-03-22T13:41:30.352" v="834" actId="571"/>
          <ac:spMkLst>
            <pc:docMk/>
            <pc:sldMk cId="4076392002" sldId="798"/>
            <ac:spMk id="54" creationId="{13FE9878-2D07-460F-BAD5-6881324D9DB0}"/>
          </ac:spMkLst>
        </pc:spChg>
        <pc:grpChg chg="add del mod ord">
          <ac:chgData name="Hamlet Markarian" userId="4926d2b407f31d77" providerId="LiveId" clId="{FE3412E5-E640-4FE8-A196-61FCE74650D6}" dt="2018-03-22T13:40:21.414" v="815" actId="165"/>
          <ac:grpSpMkLst>
            <pc:docMk/>
            <pc:sldMk cId="4076392002" sldId="798"/>
            <ac:grpSpMk id="2" creationId="{F96F7062-3C19-443E-A2C0-41972D5E08F2}"/>
          </ac:grpSpMkLst>
        </pc:grpChg>
        <pc:grpChg chg="add mod ord">
          <ac:chgData name="Hamlet Markarian" userId="4926d2b407f31d77" providerId="LiveId" clId="{FE3412E5-E640-4FE8-A196-61FCE74650D6}" dt="2018-03-22T13:39:48.912" v="808" actId="167"/>
          <ac:grpSpMkLst>
            <pc:docMk/>
            <pc:sldMk cId="4076392002" sldId="798"/>
            <ac:grpSpMk id="3" creationId="{59D06995-FC90-48F7-9B0F-1C1651795F24}"/>
          </ac:grpSpMkLst>
        </pc:grpChg>
        <pc:grpChg chg="add del mod">
          <ac:chgData name="Hamlet Markarian" userId="4926d2b407f31d77" providerId="LiveId" clId="{FE3412E5-E640-4FE8-A196-61FCE74650D6}" dt="2018-03-21T12:52:51.460" v="35" actId="165"/>
          <ac:grpSpMkLst>
            <pc:docMk/>
            <pc:sldMk cId="4076392002" sldId="798"/>
            <ac:grpSpMk id="4" creationId="{16D565F1-1B14-4E1F-9721-77A6FD848EA3}"/>
          </ac:grpSpMkLst>
        </pc:grpChg>
        <pc:graphicFrameChg chg="add del mod">
          <ac:chgData name="Hamlet Markarian" userId="4926d2b407f31d77" providerId="LiveId" clId="{FE3412E5-E640-4FE8-A196-61FCE74650D6}" dt="2018-03-22T13:12:21.221" v="319" actId="478"/>
          <ac:graphicFrameMkLst>
            <pc:docMk/>
            <pc:sldMk cId="4076392002" sldId="798"/>
            <ac:graphicFrameMk id="23" creationId="{E9344EE2-C804-4C70-9A59-FB0DEC61371E}"/>
          </ac:graphicFrameMkLst>
        </pc:graphicFrameChg>
        <pc:graphicFrameChg chg="add mod">
          <ac:chgData name="Hamlet Markarian" userId="4926d2b407f31d77" providerId="LiveId" clId="{FE3412E5-E640-4FE8-A196-61FCE74650D6}" dt="2018-03-22T13:12:58.920" v="328" actId="571"/>
          <ac:graphicFrameMkLst>
            <pc:docMk/>
            <pc:sldMk cId="4076392002" sldId="798"/>
            <ac:graphicFrameMk id="36" creationId="{849B6231-2771-43C6-BCE5-243C66A50EFE}"/>
          </ac:graphicFrameMkLst>
        </pc:graphicFrameChg>
        <pc:picChg chg="add del mod">
          <ac:chgData name="Hamlet Markarian" userId="4926d2b407f31d77" providerId="LiveId" clId="{FE3412E5-E640-4FE8-A196-61FCE74650D6}" dt="2018-03-21T12:53:33.341" v="43" actId="478"/>
          <ac:picMkLst>
            <pc:docMk/>
            <pc:sldMk cId="4076392002" sldId="798"/>
            <ac:picMk id="2" creationId="{1FE1DFF0-6123-4425-B76D-D72685D6D28B}"/>
          </ac:picMkLst>
        </pc:picChg>
        <pc:picChg chg="del mod">
          <ac:chgData name="Hamlet Markarian" userId="4926d2b407f31d77" providerId="LiveId" clId="{FE3412E5-E640-4FE8-A196-61FCE74650D6}" dt="2018-03-21T12:52:06.940" v="22" actId="478"/>
          <ac:picMkLst>
            <pc:docMk/>
            <pc:sldMk cId="4076392002" sldId="798"/>
            <ac:picMk id="3" creationId="{380FA103-B572-47FD-B101-DDD668CF8B7C}"/>
          </ac:picMkLst>
        </pc:picChg>
        <pc:picChg chg="add del mod">
          <ac:chgData name="Hamlet Markarian" userId="4926d2b407f31d77" providerId="LiveId" clId="{FE3412E5-E640-4FE8-A196-61FCE74650D6}" dt="2018-03-22T13:12:21.221" v="319" actId="478"/>
          <ac:picMkLst>
            <pc:docMk/>
            <pc:sldMk cId="4076392002" sldId="798"/>
            <ac:picMk id="22" creationId="{67271FC4-F1E9-462A-810D-2EA47927E41F}"/>
          </ac:picMkLst>
        </pc:picChg>
        <pc:picChg chg="add">
          <ac:chgData name="Hamlet Markarian" userId="4926d2b407f31d77" providerId="LiveId" clId="{FE3412E5-E640-4FE8-A196-61FCE74650D6}" dt="2018-03-22T13:12:24.963" v="321" actId="571"/>
          <ac:picMkLst>
            <pc:docMk/>
            <pc:sldMk cId="4076392002" sldId="798"/>
            <ac:picMk id="34" creationId="{094F2FD2-ED64-4E0A-BA9F-D90BDC83A9D0}"/>
          </ac:picMkLst>
        </pc:picChg>
        <pc:cxnChg chg="add del mod">
          <ac:chgData name="Hamlet Markarian" userId="4926d2b407f31d77" providerId="LiveId" clId="{FE3412E5-E640-4FE8-A196-61FCE74650D6}" dt="2018-03-22T13:12:21.221" v="319" actId="478"/>
          <ac:cxnSpMkLst>
            <pc:docMk/>
            <pc:sldMk cId="4076392002" sldId="798"/>
            <ac:cxnSpMk id="4" creationId="{DA36B48F-775E-479A-AC50-74F6AAD87624}"/>
          </ac:cxnSpMkLst>
        </pc:cxnChg>
        <pc:cxnChg chg="add mod">
          <ac:chgData name="Hamlet Markarian" userId="4926d2b407f31d77" providerId="LiveId" clId="{FE3412E5-E640-4FE8-A196-61FCE74650D6}" dt="2018-03-22T13:40:57.041" v="828" actId="14100"/>
          <ac:cxnSpMkLst>
            <pc:docMk/>
            <pc:sldMk cId="4076392002" sldId="798"/>
            <ac:cxnSpMk id="21" creationId="{9C142830-2F85-472B-9FA7-E28F090079C1}"/>
          </ac:cxnSpMkLst>
        </pc:cxnChg>
        <pc:cxnChg chg="add del mod">
          <ac:chgData name="Hamlet Markarian" userId="4926d2b407f31d77" providerId="LiveId" clId="{FE3412E5-E640-4FE8-A196-61FCE74650D6}" dt="2018-03-22T13:12:21.221" v="319" actId="478"/>
          <ac:cxnSpMkLst>
            <pc:docMk/>
            <pc:sldMk cId="4076392002" sldId="798"/>
            <ac:cxnSpMk id="24" creationId="{1CB65BDA-6D25-4365-89D4-F78C913A8AE0}"/>
          </ac:cxnSpMkLst>
        </pc:cxnChg>
        <pc:cxnChg chg="add del mod">
          <ac:chgData name="Hamlet Markarian" userId="4926d2b407f31d77" providerId="LiveId" clId="{FE3412E5-E640-4FE8-A196-61FCE74650D6}" dt="2018-03-22T13:12:21.221" v="319" actId="478"/>
          <ac:cxnSpMkLst>
            <pc:docMk/>
            <pc:sldMk cId="4076392002" sldId="798"/>
            <ac:cxnSpMk id="31" creationId="{9DFF8EDC-6586-4638-B428-748F5606303D}"/>
          </ac:cxnSpMkLst>
        </pc:cxnChg>
        <pc:cxnChg chg="add del mod">
          <ac:chgData name="Hamlet Markarian" userId="4926d2b407f31d77" providerId="LiveId" clId="{FE3412E5-E640-4FE8-A196-61FCE74650D6}" dt="2018-03-21T13:07:18.028" v="225" actId="478"/>
          <ac:cxnSpMkLst>
            <pc:docMk/>
            <pc:sldMk cId="4076392002" sldId="798"/>
            <ac:cxnSpMk id="34" creationId="{3537CB9F-0D91-4221-AAC6-F5ABEF67525C}"/>
          </ac:cxnSpMkLst>
        </pc:cxnChg>
        <pc:cxnChg chg="add del mod">
          <ac:chgData name="Hamlet Markarian" userId="4926d2b407f31d77" providerId="LiveId" clId="{FE3412E5-E640-4FE8-A196-61FCE74650D6}" dt="2018-03-22T11:55:06.039" v="260" actId="478"/>
          <ac:cxnSpMkLst>
            <pc:docMk/>
            <pc:sldMk cId="4076392002" sldId="798"/>
            <ac:cxnSpMk id="36" creationId="{F9C215F6-4A68-4D12-B06C-9E3F05EE38E7}"/>
          </ac:cxnSpMkLst>
        </pc:cxnChg>
        <pc:cxnChg chg="add mod">
          <ac:chgData name="Hamlet Markarian" userId="4926d2b407f31d77" providerId="LiveId" clId="{FE3412E5-E640-4FE8-A196-61FCE74650D6}" dt="2018-03-21T13:06:14.868" v="216" actId="571"/>
          <ac:cxnSpMkLst>
            <pc:docMk/>
            <pc:sldMk cId="4076392002" sldId="798"/>
            <ac:cxnSpMk id="37" creationId="{D2C0ED5F-1DEF-4C1D-A5BB-7CDF66768AFF}"/>
          </ac:cxnSpMkLst>
        </pc:cxnChg>
        <pc:cxnChg chg="add mod">
          <ac:chgData name="Hamlet Markarian" userId="4926d2b407f31d77" providerId="LiveId" clId="{FE3412E5-E640-4FE8-A196-61FCE74650D6}" dt="2018-03-21T13:07:04.374" v="217" actId="571"/>
          <ac:cxnSpMkLst>
            <pc:docMk/>
            <pc:sldMk cId="4076392002" sldId="798"/>
            <ac:cxnSpMk id="38" creationId="{92D977A5-9705-4733-A31B-9EA3F379426E}"/>
          </ac:cxnSpMkLst>
        </pc:cxnChg>
        <pc:cxnChg chg="add">
          <ac:chgData name="Hamlet Markarian" userId="4926d2b407f31d77" providerId="LiveId" clId="{FE3412E5-E640-4FE8-A196-61FCE74650D6}" dt="2018-03-22T13:12:24.963" v="321" actId="571"/>
          <ac:cxnSpMkLst>
            <pc:docMk/>
            <pc:sldMk cId="4076392002" sldId="798"/>
            <ac:cxnSpMk id="39" creationId="{4D15A2D4-7FFF-4005-B625-CB2B27ADB2D6}"/>
          </ac:cxnSpMkLst>
        </pc:cxnChg>
        <pc:cxnChg chg="add del mod">
          <ac:chgData name="Hamlet Markarian" userId="4926d2b407f31d77" providerId="LiveId" clId="{FE3412E5-E640-4FE8-A196-61FCE74650D6}" dt="2018-03-21T13:07:12.782" v="222" actId="478"/>
          <ac:cxnSpMkLst>
            <pc:docMk/>
            <pc:sldMk cId="4076392002" sldId="798"/>
            <ac:cxnSpMk id="39" creationId="{193BEAE7-3FCF-4A07-BFB8-0D3C71FD1B3E}"/>
          </ac:cxnSpMkLst>
        </pc:cxnChg>
        <pc:cxnChg chg="add mod">
          <ac:chgData name="Hamlet Markarian" userId="4926d2b407f31d77" providerId="LiveId" clId="{FE3412E5-E640-4FE8-A196-61FCE74650D6}" dt="2018-03-21T13:07:08.655" v="219" actId="571"/>
          <ac:cxnSpMkLst>
            <pc:docMk/>
            <pc:sldMk cId="4076392002" sldId="798"/>
            <ac:cxnSpMk id="40" creationId="{846F539A-298F-4DF3-A367-A90D28328FF1}"/>
          </ac:cxnSpMkLst>
        </pc:cxnChg>
        <pc:cxnChg chg="add del mod">
          <ac:chgData name="Hamlet Markarian" userId="4926d2b407f31d77" providerId="LiveId" clId="{FE3412E5-E640-4FE8-A196-61FCE74650D6}" dt="2018-03-21T13:07:11.193" v="221" actId="478"/>
          <ac:cxnSpMkLst>
            <pc:docMk/>
            <pc:sldMk cId="4076392002" sldId="798"/>
            <ac:cxnSpMk id="41" creationId="{55FFD7FA-DF0E-471C-B981-F7DB4FA11519}"/>
          </ac:cxnSpMkLst>
        </pc:cxnChg>
        <pc:cxnChg chg="add mod">
          <ac:chgData name="Hamlet Markarian" userId="4926d2b407f31d77" providerId="LiveId" clId="{FE3412E5-E640-4FE8-A196-61FCE74650D6}" dt="2018-03-21T13:07:20.103" v="226" actId="571"/>
          <ac:cxnSpMkLst>
            <pc:docMk/>
            <pc:sldMk cId="4076392002" sldId="798"/>
            <ac:cxnSpMk id="42" creationId="{4426A305-3176-4CD2-AC25-8A97EF601AEE}"/>
          </ac:cxnSpMkLst>
        </pc:cxnChg>
        <pc:cxnChg chg="add">
          <ac:chgData name="Hamlet Markarian" userId="4926d2b407f31d77" providerId="LiveId" clId="{FE3412E5-E640-4FE8-A196-61FCE74650D6}" dt="2018-03-22T13:12:24.963" v="321" actId="571"/>
          <ac:cxnSpMkLst>
            <pc:docMk/>
            <pc:sldMk cId="4076392002" sldId="798"/>
            <ac:cxnSpMk id="47" creationId="{5CB1D84E-87B9-43AC-8E3B-F5F1B8D9103F}"/>
          </ac:cxnSpMkLst>
        </pc:cxnChg>
        <pc:cxnChg chg="add mod">
          <ac:chgData name="Hamlet Markarian" userId="4926d2b407f31d77" providerId="LiveId" clId="{FE3412E5-E640-4FE8-A196-61FCE74650D6}" dt="2018-03-22T13:12:28.927" v="323" actId="1038"/>
          <ac:cxnSpMkLst>
            <pc:docMk/>
            <pc:sldMk cId="4076392002" sldId="798"/>
            <ac:cxnSpMk id="51" creationId="{65CCFE2C-4331-4BB6-B709-FA3312F9F518}"/>
          </ac:cxnSpMkLst>
        </pc:cxnChg>
      </pc:sldChg>
      <pc:sldChg chg="addSp delSp modSp">
        <pc:chgData name="Hamlet Markarian" userId="4926d2b407f31d77" providerId="LiveId" clId="{FE3412E5-E640-4FE8-A196-61FCE74650D6}" dt="2018-03-22T14:29:55.616" v="883" actId="1076"/>
        <pc:sldMkLst>
          <pc:docMk/>
          <pc:sldMk cId="2138814933" sldId="800"/>
        </pc:sldMkLst>
        <pc:spChg chg="mod ord">
          <ac:chgData name="Hamlet Markarian" userId="4926d2b407f31d77" providerId="LiveId" clId="{FE3412E5-E640-4FE8-A196-61FCE74650D6}" dt="2018-03-22T14:29:09.148" v="873" actId="167"/>
          <ac:spMkLst>
            <pc:docMk/>
            <pc:sldMk cId="2138814933" sldId="800"/>
            <ac:spMk id="4" creationId="{74B2FE43-D39F-47C4-9B35-90515A41223D}"/>
          </ac:spMkLst>
        </pc:spChg>
        <pc:spChg chg="add mod">
          <ac:chgData name="Hamlet Markarian" userId="4926d2b407f31d77" providerId="LiveId" clId="{FE3412E5-E640-4FE8-A196-61FCE74650D6}" dt="2018-03-22T14:29:52.068" v="882" actId="1076"/>
          <ac:spMkLst>
            <pc:docMk/>
            <pc:sldMk cId="2138814933" sldId="800"/>
            <ac:spMk id="11" creationId="{C0F37E12-677C-4CB6-8412-370C8618B669}"/>
          </ac:spMkLst>
        </pc:spChg>
        <pc:spChg chg="add mod">
          <ac:chgData name="Hamlet Markarian" userId="4926d2b407f31d77" providerId="LiveId" clId="{FE3412E5-E640-4FE8-A196-61FCE74650D6}" dt="2018-03-22T14:29:55.616" v="883" actId="1076"/>
          <ac:spMkLst>
            <pc:docMk/>
            <pc:sldMk cId="2138814933" sldId="800"/>
            <ac:spMk id="12" creationId="{8C8DCD97-6A2D-4B62-B36C-55C51B881C64}"/>
          </ac:spMkLst>
        </pc:spChg>
        <pc:spChg chg="mod">
          <ac:chgData name="Hamlet Markarian" userId="4926d2b407f31d77" providerId="LiveId" clId="{FE3412E5-E640-4FE8-A196-61FCE74650D6}" dt="2018-03-22T14:27:32.213" v="862" actId="1076"/>
          <ac:spMkLst>
            <pc:docMk/>
            <pc:sldMk cId="2138814933" sldId="800"/>
            <ac:spMk id="21" creationId="{C5FA18AD-83E4-402E-A590-C51B5FBD2EA1}"/>
          </ac:spMkLst>
        </pc:spChg>
        <pc:spChg chg="mod">
          <ac:chgData name="Hamlet Markarian" userId="4926d2b407f31d77" providerId="LiveId" clId="{FE3412E5-E640-4FE8-A196-61FCE74650D6}" dt="2018-03-22T14:27:37.447" v="863" actId="108"/>
          <ac:spMkLst>
            <pc:docMk/>
            <pc:sldMk cId="2138814933" sldId="800"/>
            <ac:spMk id="23" creationId="{78F91B7B-572F-485E-BEBA-200B12B3CE99}"/>
          </ac:spMkLst>
        </pc:spChg>
        <pc:spChg chg="del">
          <ac:chgData name="Hamlet Markarian" userId="4926d2b407f31d77" providerId="LiveId" clId="{FE3412E5-E640-4FE8-A196-61FCE74650D6}" dt="2018-03-22T14:27:53.777" v="864" actId="478"/>
          <ac:spMkLst>
            <pc:docMk/>
            <pc:sldMk cId="2138814933" sldId="800"/>
            <ac:spMk id="25" creationId="{1EA76025-58A5-4AE0-8BBD-D9778B89FE81}"/>
          </ac:spMkLst>
        </pc:spChg>
        <pc:spChg chg="mod">
          <ac:chgData name="Hamlet Markarian" userId="4926d2b407f31d77" providerId="LiveId" clId="{FE3412E5-E640-4FE8-A196-61FCE74650D6}" dt="2018-03-22T14:29:21.752" v="877" actId="1076"/>
          <ac:spMkLst>
            <pc:docMk/>
            <pc:sldMk cId="2138814933" sldId="800"/>
            <ac:spMk id="26" creationId="{E070A14A-A1E7-4D1E-AA75-EB28DC3372FC}"/>
          </ac:spMkLst>
        </pc:spChg>
        <pc:picChg chg="mod ord">
          <ac:chgData name="Hamlet Markarian" userId="4926d2b407f31d77" providerId="LiveId" clId="{FE3412E5-E640-4FE8-A196-61FCE74650D6}" dt="2018-03-22T14:29:13.329" v="875" actId="167"/>
          <ac:picMkLst>
            <pc:docMk/>
            <pc:sldMk cId="2138814933" sldId="800"/>
            <ac:picMk id="30" creationId="{24ADD452-D9A2-4E67-A20D-136AFE7083F0}"/>
          </ac:picMkLst>
        </pc:picChg>
      </pc:sldChg>
      <pc:sldChg chg="addSp modSp">
        <pc:chgData name="Hamlet Markarian" userId="4926d2b407f31d77" providerId="LiveId" clId="{FE3412E5-E640-4FE8-A196-61FCE74650D6}" dt="2018-03-22T14:32:17.710" v="907" actId="1076"/>
        <pc:sldMkLst>
          <pc:docMk/>
          <pc:sldMk cId="1092400239" sldId="801"/>
        </pc:sldMkLst>
        <pc:spChg chg="mod">
          <ac:chgData name="Hamlet Markarian" userId="4926d2b407f31d77" providerId="LiveId" clId="{FE3412E5-E640-4FE8-A196-61FCE74650D6}" dt="2018-03-22T14:31:18.694" v="895" actId="1076"/>
          <ac:spMkLst>
            <pc:docMk/>
            <pc:sldMk cId="1092400239" sldId="801"/>
            <ac:spMk id="2" creationId="{19B579EE-49F6-45B3-979F-EF42FC13A533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3" creationId="{D17CC230-B575-4B8D-9905-6C0FF4EC70C0}"/>
          </ac:spMkLst>
        </pc:spChg>
        <pc:spChg chg="mod">
          <ac:chgData name="Hamlet Markarian" userId="4926d2b407f31d77" providerId="LiveId" clId="{FE3412E5-E640-4FE8-A196-61FCE74650D6}" dt="2018-03-22T14:32:17.710" v="907" actId="1076"/>
          <ac:spMkLst>
            <pc:docMk/>
            <pc:sldMk cId="1092400239" sldId="801"/>
            <ac:spMk id="11" creationId="{09372442-DBD6-4DCA-A9FD-E5B84714FC5F}"/>
          </ac:spMkLst>
        </pc:spChg>
        <pc:spChg chg="mod">
          <ac:chgData name="Hamlet Markarian" userId="4926d2b407f31d77" providerId="LiveId" clId="{FE3412E5-E640-4FE8-A196-61FCE74650D6}" dt="2018-03-22T14:32:15.036" v="906" actId="1076"/>
          <ac:spMkLst>
            <pc:docMk/>
            <pc:sldMk cId="1092400239" sldId="801"/>
            <ac:spMk id="12" creationId="{3137C6C2-16DF-436E-8947-6224E46CDE55}"/>
          </ac:spMkLst>
        </pc:spChg>
        <pc:spChg chg="mod">
          <ac:chgData name="Hamlet Markarian" userId="4926d2b407f31d77" providerId="LiveId" clId="{FE3412E5-E640-4FE8-A196-61FCE74650D6}" dt="2018-03-22T14:30:18.542" v="884" actId="20577"/>
          <ac:spMkLst>
            <pc:docMk/>
            <pc:sldMk cId="1092400239" sldId="801"/>
            <ac:spMk id="13" creationId="{A65BAB82-2713-492E-8163-32726A8712B7}"/>
          </ac:spMkLst>
        </pc:spChg>
        <pc:spChg chg="mod">
          <ac:chgData name="Hamlet Markarian" userId="4926d2b407f31d77" providerId="LiveId" clId="{FE3412E5-E640-4FE8-A196-61FCE74650D6}" dt="2018-03-22T14:30:56.685" v="889" actId="1076"/>
          <ac:spMkLst>
            <pc:docMk/>
            <pc:sldMk cId="1092400239" sldId="801"/>
            <ac:spMk id="15" creationId="{E3A3CFA4-284F-432B-8911-E6C8D8F9C9B0}"/>
          </ac:spMkLst>
        </pc:spChg>
        <pc:spChg chg="mod">
          <ac:chgData name="Hamlet Markarian" userId="4926d2b407f31d77" providerId="LiveId" clId="{FE3412E5-E640-4FE8-A196-61FCE74650D6}" dt="2018-03-22T14:30:56.685" v="889" actId="1076"/>
          <ac:spMkLst>
            <pc:docMk/>
            <pc:sldMk cId="1092400239" sldId="801"/>
            <ac:spMk id="16" creationId="{B463D29C-D553-4DE4-81EE-9BC1D1E8BB08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17" creationId="{78804D64-ABEF-4223-9452-6A0DB6E2157B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18" creationId="{2285961D-8896-4FAB-B0AC-CDB358A56FDB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19" creationId="{5BC75A6B-A6D9-4703-9C66-01528BC24264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20" creationId="{B14BB2F1-840D-49FE-BE60-8091BB5C251D}"/>
          </ac:spMkLst>
        </pc:spChg>
        <pc:spChg chg="add mod">
          <ac:chgData name="Hamlet Markarian" userId="4926d2b407f31d77" providerId="LiveId" clId="{FE3412E5-E640-4FE8-A196-61FCE74650D6}" dt="2018-03-22T14:32:07.462" v="905" actId="14100"/>
          <ac:spMkLst>
            <pc:docMk/>
            <pc:sldMk cId="1092400239" sldId="801"/>
            <ac:spMk id="22" creationId="{D40D19E7-E329-420B-AFBE-1403E8948030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27" creationId="{2EA07B6F-7AD9-4BCB-A1A5-024903034149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28" creationId="{67D6B84A-38C7-4E44-B463-8771016FE07B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29" creationId="{355BB2C1-353E-4512-98C1-9E4D67E943B5}"/>
          </ac:spMkLst>
        </pc:spChg>
        <pc:spChg chg="mod">
          <ac:chgData name="Hamlet Markarian" userId="4926d2b407f31d77" providerId="LiveId" clId="{FE3412E5-E640-4FE8-A196-61FCE74650D6}" dt="2018-03-22T14:30:51.688" v="888" actId="1076"/>
          <ac:spMkLst>
            <pc:docMk/>
            <pc:sldMk cId="1092400239" sldId="801"/>
            <ac:spMk id="31" creationId="{EE1F814C-4AAD-44EA-B36A-FC47D89A948B}"/>
          </ac:spMkLst>
        </pc:spChg>
        <pc:cxnChg chg="mod">
          <ac:chgData name="Hamlet Markarian" userId="4926d2b407f31d77" providerId="LiveId" clId="{FE3412E5-E640-4FE8-A196-61FCE74650D6}" dt="2018-03-22T14:30:51.688" v="888" actId="1076"/>
          <ac:cxnSpMkLst>
            <pc:docMk/>
            <pc:sldMk cId="1092400239" sldId="801"/>
            <ac:cxnSpMk id="21" creationId="{DD86BF21-BE7D-4DCE-B798-1C4C82AE8277}"/>
          </ac:cxnSpMkLst>
        </pc:cxnChg>
        <pc:cxnChg chg="mod">
          <ac:chgData name="Hamlet Markarian" userId="4926d2b407f31d77" providerId="LiveId" clId="{FE3412E5-E640-4FE8-A196-61FCE74650D6}" dt="2018-03-22T14:30:51.688" v="888" actId="1076"/>
          <ac:cxnSpMkLst>
            <pc:docMk/>
            <pc:sldMk cId="1092400239" sldId="801"/>
            <ac:cxnSpMk id="32" creationId="{BF4C0142-4CF1-4255-8F80-E99615CE9B22}"/>
          </ac:cxnSpMkLst>
        </pc:cxnChg>
        <pc:cxnChg chg="mod">
          <ac:chgData name="Hamlet Markarian" userId="4926d2b407f31d77" providerId="LiveId" clId="{FE3412E5-E640-4FE8-A196-61FCE74650D6}" dt="2018-03-22T14:30:51.688" v="888" actId="1076"/>
          <ac:cxnSpMkLst>
            <pc:docMk/>
            <pc:sldMk cId="1092400239" sldId="801"/>
            <ac:cxnSpMk id="34" creationId="{0E3291FA-5036-409E-9D70-B38EBA6D6F00}"/>
          </ac:cxnSpMkLst>
        </pc:cxnChg>
        <pc:cxnChg chg="mod">
          <ac:chgData name="Hamlet Markarian" userId="4926d2b407f31d77" providerId="LiveId" clId="{FE3412E5-E640-4FE8-A196-61FCE74650D6}" dt="2018-03-22T14:30:51.688" v="888" actId="1076"/>
          <ac:cxnSpMkLst>
            <pc:docMk/>
            <pc:sldMk cId="1092400239" sldId="801"/>
            <ac:cxnSpMk id="38" creationId="{DAE85C5E-79BF-4EC7-95D3-0D830A39BF90}"/>
          </ac:cxnSpMkLst>
        </pc:cxnChg>
      </pc:sldChg>
      <pc:sldChg chg="modSp">
        <pc:chgData name="Hamlet Markarian" userId="4926d2b407f31d77" providerId="LiveId" clId="{FE3412E5-E640-4FE8-A196-61FCE74650D6}" dt="2018-03-22T14:35:02.517" v="910" actId="20577"/>
        <pc:sldMkLst>
          <pc:docMk/>
          <pc:sldMk cId="1613890748" sldId="803"/>
        </pc:sldMkLst>
        <pc:spChg chg="mod">
          <ac:chgData name="Hamlet Markarian" userId="4926d2b407f31d77" providerId="LiveId" clId="{FE3412E5-E640-4FE8-A196-61FCE74650D6}" dt="2018-03-22T14:34:56.632" v="909" actId="14100"/>
          <ac:spMkLst>
            <pc:docMk/>
            <pc:sldMk cId="1613890748" sldId="803"/>
            <ac:spMk id="21" creationId="{3ED17BF4-0BB5-4B88-B847-D5E80B352AC5}"/>
          </ac:spMkLst>
        </pc:spChg>
        <pc:spChg chg="mod">
          <ac:chgData name="Hamlet Markarian" userId="4926d2b407f31d77" providerId="LiveId" clId="{FE3412E5-E640-4FE8-A196-61FCE74650D6}" dt="2018-03-22T14:35:02.517" v="910" actId="20577"/>
          <ac:spMkLst>
            <pc:docMk/>
            <pc:sldMk cId="1613890748" sldId="803"/>
            <ac:spMk id="38" creationId="{53827616-F871-4456-BD46-C88670AB657D}"/>
          </ac:spMkLst>
        </pc:spChg>
      </pc:sldChg>
      <pc:sldChg chg="addSp delSp modSp">
        <pc:chgData name="Hamlet Markarian" userId="4926d2b407f31d77" providerId="LiveId" clId="{FE3412E5-E640-4FE8-A196-61FCE74650D6}" dt="2018-03-22T14:40:54.249" v="929" actId="2711"/>
        <pc:sldMkLst>
          <pc:docMk/>
          <pc:sldMk cId="1800869729" sldId="804"/>
        </pc:sldMkLst>
        <pc:spChg chg="mod">
          <ac:chgData name="Hamlet Markarian" userId="4926d2b407f31d77" providerId="LiveId" clId="{FE3412E5-E640-4FE8-A196-61FCE74650D6}" dt="2018-03-22T14:36:37.868" v="921" actId="14100"/>
          <ac:spMkLst>
            <pc:docMk/>
            <pc:sldMk cId="1800869729" sldId="804"/>
            <ac:spMk id="10" creationId="{C60F6E75-99D1-46E9-B8CD-D921E31DD4D9}"/>
          </ac:spMkLst>
        </pc:spChg>
        <pc:spChg chg="mod">
          <ac:chgData name="Hamlet Markarian" userId="4926d2b407f31d77" providerId="LiveId" clId="{FE3412E5-E640-4FE8-A196-61FCE74650D6}" dt="2018-03-22T14:35:48.276" v="918" actId="14100"/>
          <ac:spMkLst>
            <pc:docMk/>
            <pc:sldMk cId="1800869729" sldId="804"/>
            <ac:spMk id="12" creationId="{21E0277E-8B01-4ACD-AFC5-2D99175FB6FC}"/>
          </ac:spMkLst>
        </pc:spChg>
        <pc:spChg chg="add del mod">
          <ac:chgData name="Hamlet Markarian" userId="4926d2b407f31d77" providerId="LiveId" clId="{FE3412E5-E640-4FE8-A196-61FCE74650D6}" dt="2018-03-22T14:40:53.779" v="928" actId="571"/>
          <ac:spMkLst>
            <pc:docMk/>
            <pc:sldMk cId="1800869729" sldId="804"/>
            <ac:spMk id="13" creationId="{4C429074-2BD8-426A-8C78-2E7527787142}"/>
          </ac:spMkLst>
        </pc:spChg>
        <pc:spChg chg="mod">
          <ac:chgData name="Hamlet Markarian" userId="4926d2b407f31d77" providerId="LiveId" clId="{FE3412E5-E640-4FE8-A196-61FCE74650D6}" dt="2018-03-22T14:35:33.858" v="913" actId="14100"/>
          <ac:spMkLst>
            <pc:docMk/>
            <pc:sldMk cId="1800869729" sldId="804"/>
            <ac:spMk id="15" creationId="{32DDBBE7-B30E-4098-9016-E90200276E71}"/>
          </ac:spMkLst>
        </pc:spChg>
        <pc:spChg chg="mod">
          <ac:chgData name="Hamlet Markarian" userId="4926d2b407f31d77" providerId="LiveId" clId="{FE3412E5-E640-4FE8-A196-61FCE74650D6}" dt="2018-03-22T14:35:39.088" v="915" actId="14100"/>
          <ac:spMkLst>
            <pc:docMk/>
            <pc:sldMk cId="1800869729" sldId="804"/>
            <ac:spMk id="16" creationId="{C35A5C68-0202-4D21-9D4C-18FE29568924}"/>
          </ac:spMkLst>
        </pc:spChg>
        <pc:spChg chg="mod">
          <ac:chgData name="Hamlet Markarian" userId="4926d2b407f31d77" providerId="LiveId" clId="{FE3412E5-E640-4FE8-A196-61FCE74650D6}" dt="2018-03-22T14:35:41.025" v="916" actId="14100"/>
          <ac:spMkLst>
            <pc:docMk/>
            <pc:sldMk cId="1800869729" sldId="804"/>
            <ac:spMk id="17" creationId="{3EA4FDD7-7A4B-4A1E-8720-1774B9A852C6}"/>
          </ac:spMkLst>
        </pc:spChg>
        <pc:spChg chg="mod">
          <ac:chgData name="Hamlet Markarian" userId="4926d2b407f31d77" providerId="LiveId" clId="{FE3412E5-E640-4FE8-A196-61FCE74650D6}" dt="2018-03-22T14:40:54.249" v="929" actId="2711"/>
          <ac:spMkLst>
            <pc:docMk/>
            <pc:sldMk cId="1800869729" sldId="804"/>
            <ac:spMk id="21" creationId="{3ED17BF4-0BB5-4B88-B847-D5E80B352AC5}"/>
          </ac:spMkLst>
        </pc:spChg>
      </pc:sldChg>
      <pc:sldChg chg="addSp delSp modSp">
        <pc:chgData name="Hamlet Markarian" userId="4926d2b407f31d77" providerId="LiveId" clId="{FE3412E5-E640-4FE8-A196-61FCE74650D6}" dt="2018-03-22T13:39:24.375" v="805" actId="14100"/>
        <pc:sldMkLst>
          <pc:docMk/>
          <pc:sldMk cId="1670370102" sldId="807"/>
        </pc:sldMkLst>
        <pc:spChg chg="mod">
          <ac:chgData name="Hamlet Markarian" userId="4926d2b407f31d77" providerId="LiveId" clId="{FE3412E5-E640-4FE8-A196-61FCE74650D6}" dt="2018-03-22T13:39:22.400" v="804" actId="108"/>
          <ac:spMkLst>
            <pc:docMk/>
            <pc:sldMk cId="1670370102" sldId="807"/>
            <ac:spMk id="8" creationId="{729036D0-0DFF-4B03-A756-112746175608}"/>
          </ac:spMkLst>
        </pc:spChg>
        <pc:spChg chg="mod">
          <ac:chgData name="Hamlet Markarian" userId="4926d2b407f31d77" providerId="LiveId" clId="{FE3412E5-E640-4FE8-A196-61FCE74650D6}" dt="2018-03-22T12:43:02.672" v="318" actId="14100"/>
          <ac:spMkLst>
            <pc:docMk/>
            <pc:sldMk cId="1670370102" sldId="807"/>
            <ac:spMk id="21" creationId="{3ED17BF4-0BB5-4B88-B847-D5E80B352AC5}"/>
          </ac:spMkLst>
        </pc:spChg>
        <pc:spChg chg="add del">
          <ac:chgData name="Hamlet Markarian" userId="4926d2b407f31d77" providerId="LiveId" clId="{FE3412E5-E640-4FE8-A196-61FCE74650D6}" dt="2018-03-22T13:39:24.375" v="805" actId="14100"/>
          <ac:spMkLst>
            <pc:docMk/>
            <pc:sldMk cId="1670370102" sldId="807"/>
            <ac:spMk id="107" creationId="{F4F6DF92-75E2-41AB-B527-D7218AC884E2}"/>
          </ac:spMkLst>
        </pc:spChg>
        <pc:picChg chg="add del mod">
          <ac:chgData name="Hamlet Markarian" userId="4926d2b407f31d77" providerId="LiveId" clId="{FE3412E5-E640-4FE8-A196-61FCE74650D6}" dt="2018-03-22T12:42:08.416" v="306" actId="14100"/>
          <ac:picMkLst>
            <pc:docMk/>
            <pc:sldMk cId="1670370102" sldId="807"/>
            <ac:picMk id="5" creationId="{6911E97D-62D8-477F-BA3D-A129499795A1}"/>
          </ac:picMkLst>
        </pc:picChg>
      </pc:sldChg>
      <pc:sldChg chg="addSp delSp modSp">
        <pc:chgData name="Hamlet Markarian" userId="4926d2b407f31d77" providerId="LiveId" clId="{FE3412E5-E640-4FE8-A196-61FCE74650D6}" dt="2018-03-22T13:35:04.926" v="752" actId="14100"/>
        <pc:sldMkLst>
          <pc:docMk/>
          <pc:sldMk cId="4100674012" sldId="808"/>
        </pc:sldMkLst>
        <pc:spChg chg="mod">
          <ac:chgData name="Hamlet Markarian" userId="4926d2b407f31d77" providerId="LiveId" clId="{FE3412E5-E640-4FE8-A196-61FCE74650D6}" dt="2018-03-22T13:31:38.617" v="720" actId="14100"/>
          <ac:spMkLst>
            <pc:docMk/>
            <pc:sldMk cId="4100674012" sldId="808"/>
            <ac:spMk id="4" creationId="{0C9584AA-952C-4750-9CAB-9EBA4926018C}"/>
          </ac:spMkLst>
        </pc:spChg>
        <pc:spChg chg="mod">
          <ac:chgData name="Hamlet Markarian" userId="4926d2b407f31d77" providerId="LiveId" clId="{FE3412E5-E640-4FE8-A196-61FCE74650D6}" dt="2018-03-22T13:31:34.641" v="718" actId="14100"/>
          <ac:spMkLst>
            <pc:docMk/>
            <pc:sldMk cId="4100674012" sldId="808"/>
            <ac:spMk id="5" creationId="{8EDCDE33-73DE-4092-AE40-320AFA5EA219}"/>
          </ac:spMkLst>
        </pc:spChg>
        <pc:spChg chg="mod">
          <ac:chgData name="Hamlet Markarian" userId="4926d2b407f31d77" providerId="LiveId" clId="{FE3412E5-E640-4FE8-A196-61FCE74650D6}" dt="2018-03-22T13:31:21.453" v="716" actId="14100"/>
          <ac:spMkLst>
            <pc:docMk/>
            <pc:sldMk cId="4100674012" sldId="808"/>
            <ac:spMk id="6" creationId="{4D159CED-9C4B-49AC-9875-48E3FA3703AC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7" creationId="{CC10E55B-6069-471B-A954-B3C468A59CBF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8" creationId="{111EE77E-009A-47B7-B02F-7CC30605D07E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9" creationId="{BA254DF9-9F28-4A22-ADE3-E53A40C7CFC3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12" creationId="{BC344990-1BB2-4DFC-AE77-B2FBA93877F4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13" creationId="{F3749EB5-A80B-4AB1-A1EB-20F29268FA29}"/>
          </ac:spMkLst>
        </pc:spChg>
        <pc:spChg chg="mod">
          <ac:chgData name="Hamlet Markarian" userId="4926d2b407f31d77" providerId="LiveId" clId="{FE3412E5-E640-4FE8-A196-61FCE74650D6}" dt="2018-03-22T13:31:30.275" v="717" actId="1076"/>
          <ac:spMkLst>
            <pc:docMk/>
            <pc:sldMk cId="4100674012" sldId="808"/>
            <ac:spMk id="14" creationId="{D620C55C-75B7-4F72-A8DF-69770E37E6DE}"/>
          </ac:spMkLst>
        </pc:spChg>
        <pc:spChg chg="add mod">
          <ac:chgData name="Hamlet Markarian" userId="4926d2b407f31d77" providerId="LiveId" clId="{FE3412E5-E640-4FE8-A196-61FCE74650D6}" dt="2018-03-22T13:35:04.926" v="752" actId="14100"/>
          <ac:spMkLst>
            <pc:docMk/>
            <pc:sldMk cId="4100674012" sldId="808"/>
            <ac:spMk id="15" creationId="{61702DB5-AB98-44F8-8B75-2CBE3D553CFD}"/>
          </ac:spMkLst>
        </pc:spChg>
        <pc:spChg chg="add mod">
          <ac:chgData name="Hamlet Markarian" userId="4926d2b407f31d77" providerId="LiveId" clId="{FE3412E5-E640-4FE8-A196-61FCE74650D6}" dt="2018-03-22T13:31:47.913" v="723" actId="14100"/>
          <ac:spMkLst>
            <pc:docMk/>
            <pc:sldMk cId="4100674012" sldId="808"/>
            <ac:spMk id="16" creationId="{9E6851A5-9018-494C-AF62-22BFFE375044}"/>
          </ac:spMkLst>
        </pc:spChg>
        <pc:spChg chg="mod">
          <ac:chgData name="Hamlet Markarian" userId="4926d2b407f31d77" providerId="LiveId" clId="{FE3412E5-E640-4FE8-A196-61FCE74650D6}" dt="2018-03-22T13:34:49.003" v="750" actId="1036"/>
          <ac:spMkLst>
            <pc:docMk/>
            <pc:sldMk cId="4100674012" sldId="808"/>
            <ac:spMk id="22" creationId="{46BCA335-61E7-4148-9C73-31833401E54F}"/>
          </ac:spMkLst>
        </pc:spChg>
        <pc:spChg chg="del mod">
          <ac:chgData name="Hamlet Markarian" userId="4926d2b407f31d77" providerId="LiveId" clId="{FE3412E5-E640-4FE8-A196-61FCE74650D6}" dt="2018-03-22T13:30:18.003" v="700" actId="478"/>
          <ac:spMkLst>
            <pc:docMk/>
            <pc:sldMk cId="4100674012" sldId="808"/>
            <ac:spMk id="24" creationId="{E0D4623E-51CF-4809-84DD-D8B824D384E1}"/>
          </ac:spMkLst>
        </pc:spChg>
        <pc:picChg chg="add del mod">
          <ac:chgData name="Hamlet Markarian" userId="4926d2b407f31d77" providerId="LiveId" clId="{FE3412E5-E640-4FE8-A196-61FCE74650D6}" dt="2018-03-22T13:34:46.126" v="749" actId="478"/>
          <ac:picMkLst>
            <pc:docMk/>
            <pc:sldMk cId="4100674012" sldId="808"/>
            <ac:picMk id="2" creationId="{178F3C40-8F80-4E12-BB45-19BFEA98F18D}"/>
          </ac:picMkLst>
        </pc:picChg>
        <pc:picChg chg="add mod">
          <ac:chgData name="Hamlet Markarian" userId="4926d2b407f31d77" providerId="LiveId" clId="{FE3412E5-E640-4FE8-A196-61FCE74650D6}" dt="2018-03-22T13:34:29.449" v="744" actId="14100"/>
          <ac:picMkLst>
            <pc:docMk/>
            <pc:sldMk cId="4100674012" sldId="808"/>
            <ac:picMk id="3" creationId="{785F28CF-2762-4B46-AA0D-D7FDC71DBAD3}"/>
          </ac:picMkLst>
        </pc:picChg>
        <pc:picChg chg="del mod">
          <ac:chgData name="Hamlet Markarian" userId="4926d2b407f31d77" providerId="LiveId" clId="{FE3412E5-E640-4FE8-A196-61FCE74650D6}" dt="2018-03-22T13:32:58.279" v="726" actId="478"/>
          <ac:picMkLst>
            <pc:docMk/>
            <pc:sldMk cId="4100674012" sldId="808"/>
            <ac:picMk id="18" creationId="{D3F7AEAD-8C86-45CC-9491-D27DF161AA04}"/>
          </ac:picMkLst>
        </pc:picChg>
      </pc:sldChg>
      <pc:sldChg chg="addSp delSp modSp add">
        <pc:chgData name="Hamlet Markarian" userId="4926d2b407f31d77" providerId="LiveId" clId="{FE3412E5-E640-4FE8-A196-61FCE74650D6}" dt="2018-03-22T13:39:15.619" v="802" actId="14100"/>
        <pc:sldMkLst>
          <pc:docMk/>
          <pc:sldMk cId="2377855431" sldId="809"/>
        </pc:sldMkLst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4" creationId="{15167F39-60EC-4FCB-8D08-27D93274353B}"/>
          </ac:spMkLst>
        </pc:spChg>
        <pc:spChg chg="del">
          <ac:chgData name="Hamlet Markarian" userId="4926d2b407f31d77" providerId="LiveId" clId="{FE3412E5-E640-4FE8-A196-61FCE74650D6}" dt="2018-03-21T13:13:32.143" v="229" actId="478"/>
          <ac:spMkLst>
            <pc:docMk/>
            <pc:sldMk cId="2377855431" sldId="809"/>
            <ac:spMk id="8" creationId="{729036D0-0DFF-4B03-A756-112746175608}"/>
          </ac:spMkLst>
        </pc:spChg>
        <pc:spChg chg="del mod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21" creationId="{3ED17BF4-0BB5-4B88-B847-D5E80B352AC5}"/>
          </ac:spMkLst>
        </pc:spChg>
        <pc:spChg chg="add del mod">
          <ac:chgData name="Hamlet Markarian" userId="4926d2b407f31d77" providerId="LiveId" clId="{FE3412E5-E640-4FE8-A196-61FCE74650D6}" dt="2018-03-22T11:58:07.247" v="296" actId="478"/>
          <ac:spMkLst>
            <pc:docMk/>
            <pc:sldMk cId="2377855431" sldId="809"/>
            <ac:spMk id="25" creationId="{D7D18AC3-0197-4B5C-B870-B64E9540430C}"/>
          </ac:spMkLst>
        </pc:spChg>
        <pc:spChg chg="add del mod">
          <ac:chgData name="Hamlet Markarian" userId="4926d2b407f31d77" providerId="LiveId" clId="{FE3412E5-E640-4FE8-A196-61FCE74650D6}" dt="2018-03-22T11:58:07.247" v="296" actId="478"/>
          <ac:spMkLst>
            <pc:docMk/>
            <pc:sldMk cId="2377855431" sldId="809"/>
            <ac:spMk id="26" creationId="{25476145-C0D8-4599-AE43-67627540CB0D}"/>
          </ac:spMkLst>
        </pc:spChg>
        <pc:spChg chg="add del mod">
          <ac:chgData name="Hamlet Markarian" userId="4926d2b407f31d77" providerId="LiveId" clId="{FE3412E5-E640-4FE8-A196-61FCE74650D6}" dt="2018-03-22T11:58:07.247" v="296" actId="478"/>
          <ac:spMkLst>
            <pc:docMk/>
            <pc:sldMk cId="2377855431" sldId="809"/>
            <ac:spMk id="27" creationId="{809569FD-B0DF-4866-B46A-EBCA59B4D531}"/>
          </ac:spMkLst>
        </pc:spChg>
        <pc:spChg chg="add mod">
          <ac:chgData name="Hamlet Markarian" userId="4926d2b407f31d77" providerId="LiveId" clId="{FE3412E5-E640-4FE8-A196-61FCE74650D6}" dt="2018-03-22T13:39:12.105" v="801" actId="108"/>
          <ac:spMkLst>
            <pc:docMk/>
            <pc:sldMk cId="2377855431" sldId="809"/>
            <ac:spMk id="28" creationId="{5B4D6D37-BBF8-4828-A3D6-48F3DD85D8F6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0" creationId="{A1904549-0E84-4180-9E0F-55851B5446BD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1" creationId="{A632E7E5-74D1-4002-8BB0-AFF04FD09695}"/>
          </ac:spMkLst>
        </pc:spChg>
        <pc:spChg chg="add mod">
          <ac:chgData name="Hamlet Markarian" userId="4926d2b407f31d77" providerId="LiveId" clId="{FE3412E5-E640-4FE8-A196-61FCE74650D6}" dt="2018-03-22T13:14:07.647" v="340" actId="20577"/>
          <ac:spMkLst>
            <pc:docMk/>
            <pc:sldMk cId="2377855431" sldId="809"/>
            <ac:spMk id="31" creationId="{A23DA9E3-DF18-429D-AF99-E9597A29B706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2" creationId="{A8ED0836-8075-4A42-9D88-9B107AD8CBA6}"/>
          </ac:spMkLst>
        </pc:spChg>
        <pc:spChg chg="mod topLvl">
          <ac:chgData name="Hamlet Markarian" userId="4926d2b407f31d77" providerId="LiveId" clId="{FE3412E5-E640-4FE8-A196-61FCE74650D6}" dt="2018-03-22T13:14:03.135" v="337" actId="478"/>
          <ac:spMkLst>
            <pc:docMk/>
            <pc:sldMk cId="2377855431" sldId="809"/>
            <ac:spMk id="32" creationId="{0F86D701-7C7D-4A9F-8741-4A8E3E6AF34C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3" creationId="{8D4522B3-B5AA-47F6-9359-E2BB79D3EF55}"/>
          </ac:spMkLst>
        </pc:spChg>
        <pc:spChg chg="del mod topLvl">
          <ac:chgData name="Hamlet Markarian" userId="4926d2b407f31d77" providerId="LiveId" clId="{FE3412E5-E640-4FE8-A196-61FCE74650D6}" dt="2018-03-22T13:14:03.135" v="337" actId="478"/>
          <ac:spMkLst>
            <pc:docMk/>
            <pc:sldMk cId="2377855431" sldId="809"/>
            <ac:spMk id="33" creationId="{C5D916C6-B569-4A69-AB3B-1E538799708E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4" creationId="{8EED93F7-9996-4F65-805A-CB1BF9698DCB}"/>
          </ac:spMkLst>
        </pc:spChg>
        <pc:spChg chg="add del">
          <ac:chgData name="Hamlet Markarian" userId="4926d2b407f31d77" providerId="LiveId" clId="{FE3412E5-E640-4FE8-A196-61FCE74650D6}" dt="2018-03-22T13:39:15.619" v="802" actId="14100"/>
          <ac:spMkLst>
            <pc:docMk/>
            <pc:sldMk cId="2377855431" sldId="809"/>
            <ac:spMk id="34" creationId="{6A1A1942-13B5-414D-8D1D-65C49AD3705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7" creationId="{26567581-BA0B-48E0-BE34-B266E7D09885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8" creationId="{8A95EA66-2318-4213-AF7A-130EC9AE7C12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39" creationId="{1DFA8C40-129A-4CBF-95E7-C2527A12CFA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40" creationId="{30BC097A-D374-48A5-8AA9-E5BCD32EBC82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41" creationId="{9CCBF142-DC05-4AA2-9254-D0C6A5EE1FFC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63" creationId="{94A1D5D0-2804-4F72-853A-25E5948A13BE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65" creationId="{304F519C-93ED-4180-86EF-3BD5786F6E08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66" creationId="{3FFB1797-3944-4005-92C1-62ECAA902F10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0" creationId="{C432C125-3831-4A0E-A4C1-98295534870B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1" creationId="{E79F22B9-8335-40DD-9396-F016AAE94C6C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2" creationId="{E5896E4C-52C9-426D-BF01-4E0A6EB89930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3" creationId="{C9FB54F1-9BFF-492C-A652-44B5EB6B60D0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5" creationId="{0440DAA0-754A-44C4-9958-23318B75D8EA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6" creationId="{04EF8032-7ADE-4673-9D72-5657C8A2CBB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7" creationId="{5F0A3704-9D28-4FB0-9EC1-6F645852D191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8" creationId="{747C9B56-4804-4FE4-A611-07F125B95F37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89" creationId="{EFDF16A3-E4F6-4EBC-8066-2E91B67F02C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0" creationId="{B1908ABC-5C94-426D-91C5-42CE125098E3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1" creationId="{E09840AF-FD21-4020-AA09-040F2712DC35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4" creationId="{8A5E2173-F7B8-4ADA-9EC8-931E97C31EB0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5" creationId="{CEA8D08A-5C18-4836-BB84-C78D9DC4116B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96" creationId="{BF1335E5-7DFD-4042-9133-ED3E1AFE77E7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06" creationId="{C9A540C1-93B6-46DC-AB83-F5C243C7B464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07" creationId="{5F7AEA93-0913-4604-BF04-5A3F0A181A59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08" creationId="{2F5BA467-B90F-43C7-B5FA-DC2C27A56E2F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27" creationId="{8BFFFDDC-C5C2-4ED6-A2FA-CF064F2AD46E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28" creationId="{DBB05E99-A3A5-41D4-AD7B-690A09BE781B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29" creationId="{DB14E635-91B5-46D8-AD09-20566A1783E0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30" creationId="{BF56D3F9-EA49-4DE0-B05E-3BF98098A36D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31" creationId="{3F0559AA-D864-46C1-88BA-7034F4B24914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32" creationId="{A296F00C-CF4B-43F2-976D-8AC0E2ABE68B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39" creationId="{6301623B-2EF7-4BF0-94E2-BCBB4813B5DB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40" creationId="{7AA0D9F7-3EC4-418E-851B-7D246246E819}"/>
          </ac:spMkLst>
        </pc:spChg>
        <pc:spChg chg="del">
          <ac:chgData name="Hamlet Markarian" userId="4926d2b407f31d77" providerId="LiveId" clId="{FE3412E5-E640-4FE8-A196-61FCE74650D6}" dt="2018-03-21T13:13:30.554" v="228" actId="478"/>
          <ac:spMkLst>
            <pc:docMk/>
            <pc:sldMk cId="2377855431" sldId="809"/>
            <ac:spMk id="142" creationId="{841A526B-9707-46EF-9B2C-9DC5FE7BB746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5" creationId="{BE4D7907-FB78-4982-89B2-A45B6315F7C5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6" creationId="{6886D64B-24EB-44C7-8A64-3512DC8863FE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7" creationId="{CDC019D3-44BA-4883-BA96-64572CFA342B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8" creationId="{395556ED-E3A6-46AE-A6FB-524DA133C234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59" creationId="{39F19D8B-A0DD-4F6E-A6DD-252A85A76ACE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0" creationId="{BE480AAF-8725-4463-8468-7BC0689D10F7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1" creationId="{3FF333B3-49D7-4CB5-8D1C-C4A9DBB7428B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2" creationId="{31B2354C-29D7-4055-8B91-25B6CE402D02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3" creationId="{2CACA6FD-1425-43B1-8299-EDD0E0C9A0F1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4" creationId="{368E1629-EC20-4652-97A7-085B9C4620DD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5" creationId="{98BF4D68-4FE4-4121-9F1E-A957C54F6E7F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6" creationId="{B2EAAD25-07BD-4D9C-8167-ABB513C7D273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7" creationId="{92D61F19-4529-4F84-973D-6CEF20097096}"/>
          </ac:spMkLst>
        </pc:spChg>
        <pc:spChg chg="add del">
          <ac:chgData name="Hamlet Markarian" userId="4926d2b407f31d77" providerId="LiveId" clId="{FE3412E5-E640-4FE8-A196-61FCE74650D6}" dt="2018-03-21T13:25:20.669" v="234" actId="478"/>
          <ac:spMkLst>
            <pc:docMk/>
            <pc:sldMk cId="2377855431" sldId="809"/>
            <ac:spMk id="168" creationId="{387B79D5-947F-49BA-8EE6-05D22A638675}"/>
          </ac:spMkLst>
        </pc:spChg>
        <pc:spChg chg="add mod">
          <ac:chgData name="Hamlet Markarian" userId="4926d2b407f31d77" providerId="LiveId" clId="{FE3412E5-E640-4FE8-A196-61FCE74650D6}" dt="2018-03-22T11:59:12.901" v="301" actId="14100"/>
          <ac:spMkLst>
            <pc:docMk/>
            <pc:sldMk cId="2377855431" sldId="809"/>
            <ac:spMk id="169" creationId="{B9D4BBBC-4B80-4007-B104-A412D90BDBCD}"/>
          </ac:spMkLst>
        </pc:spChg>
        <pc:spChg chg="add mod">
          <ac:chgData name="Hamlet Markarian" userId="4926d2b407f31d77" providerId="LiveId" clId="{FE3412E5-E640-4FE8-A196-61FCE74650D6}" dt="2018-03-22T11:56:20.553" v="272" actId="14100"/>
          <ac:spMkLst>
            <pc:docMk/>
            <pc:sldMk cId="2377855431" sldId="809"/>
            <ac:spMk id="170" creationId="{83515554-FFFE-4F42-A406-9C6022CBC7DD}"/>
          </ac:spMkLst>
        </pc:spChg>
        <pc:spChg chg="add">
          <ac:chgData name="Hamlet Markarian" userId="4926d2b407f31d77" providerId="LiveId" clId="{FE3412E5-E640-4FE8-A196-61FCE74650D6}" dt="2018-03-21T13:25:21.405" v="235" actId="14100"/>
          <ac:spMkLst>
            <pc:docMk/>
            <pc:sldMk cId="2377855431" sldId="809"/>
            <ac:spMk id="171" creationId="{F6A7409C-AA9A-4951-A4F2-E7273123BAE3}"/>
          </ac:spMkLst>
        </pc:spChg>
        <pc:spChg chg="add">
          <ac:chgData name="Hamlet Markarian" userId="4926d2b407f31d77" providerId="LiveId" clId="{FE3412E5-E640-4FE8-A196-61FCE74650D6}" dt="2018-03-21T13:25:21.405" v="235" actId="14100"/>
          <ac:spMkLst>
            <pc:docMk/>
            <pc:sldMk cId="2377855431" sldId="809"/>
            <ac:spMk id="172" creationId="{7075D946-3A02-44E5-9C1A-4365ECF2DCB1}"/>
          </ac:spMkLst>
        </pc:spChg>
        <pc:grpChg chg="del">
          <ac:chgData name="Hamlet Markarian" userId="4926d2b407f31d77" providerId="LiveId" clId="{FE3412E5-E640-4FE8-A196-61FCE74650D6}" dt="2018-03-21T13:13:32.143" v="229" actId="478"/>
          <ac:grpSpMkLst>
            <pc:docMk/>
            <pc:sldMk cId="2377855431" sldId="809"/>
            <ac:grpSpMk id="7" creationId="{E0BD4BB5-06CC-4A17-B0EB-B03BD00BDBBE}"/>
          </ac:grpSpMkLst>
        </pc:grpChg>
        <pc:grpChg chg="add del">
          <ac:chgData name="Hamlet Markarian" userId="4926d2b407f31d77" providerId="LiveId" clId="{FE3412E5-E640-4FE8-A196-61FCE74650D6}" dt="2018-03-22T11:57:52.236" v="294" actId="478"/>
          <ac:grpSpMkLst>
            <pc:docMk/>
            <pc:sldMk cId="2377855431" sldId="809"/>
            <ac:grpSpMk id="29" creationId="{E83EA90C-3ECE-4FDC-A594-2E56A3473C21}"/>
          </ac:grpSpMkLst>
        </pc:grpChg>
        <pc:grpChg chg="del topLvl">
          <ac:chgData name="Hamlet Markarian" userId="4926d2b407f31d77" providerId="LiveId" clId="{FE3412E5-E640-4FE8-A196-61FCE74650D6}" dt="2018-03-22T13:14:03.135" v="337" actId="478"/>
          <ac:grpSpMkLst>
            <pc:docMk/>
            <pc:sldMk cId="2377855431" sldId="809"/>
            <ac:grpSpMk id="30" creationId="{B2320B0C-4A24-4E60-A067-9BAF2504A13E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42" creationId="{58000191-7AF8-41F2-9D6A-0ABE1DA76834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48" creationId="{871FF178-3642-474A-86BA-7B0B88AE1BDF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51" creationId="{993B271C-D217-4DA5-B8C1-9641E453FB37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54" creationId="{EA2CF2BA-8D97-4EB2-8C7A-C258FA6CEC7D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57" creationId="{3F493876-70F8-4237-8D2A-366798DFC8FF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60" creationId="{F406EEC0-C8A4-4281-8D71-CAEAD55BAF32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67" creationId="{BD7BF7AF-9739-43FF-9D9F-597868B6E0D5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70" creationId="{6E8EE52E-3BF3-4530-A925-0DA4D67C553B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73" creationId="{96C5BB5F-AA82-4DDD-828E-48AD5C401E06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76" creationId="{3C1ED864-BC94-4EB2-840D-DA0154A1256A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09" creationId="{54292EDE-12F5-4E5F-86F0-6F871B4AC231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12" creationId="{9CB02CBB-E2AA-419A-97CA-EA044E2B4AC7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15" creationId="{7FE09FCA-4949-4786-8039-DFFC72387E32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18" creationId="{7F545864-D2E4-426F-9E68-6FAF6CD5B60C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21" creationId="{FFBECF3F-EF42-4505-8053-C78A321D3554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24" creationId="{CA080F7E-EC6E-4F17-B98F-7AA4B221A2BB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33" creationId="{E4370328-700E-4AF9-89FC-A937D89A722F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36" creationId="{E5EC0761-41FC-425F-8C92-2B03CC24D6E5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46" creationId="{354DFDAC-C9B5-4246-ABAC-B29320BE8D7F}"/>
          </ac:grpSpMkLst>
        </pc:grpChg>
        <pc:grpChg chg="del">
          <ac:chgData name="Hamlet Markarian" userId="4926d2b407f31d77" providerId="LiveId" clId="{FE3412E5-E640-4FE8-A196-61FCE74650D6}" dt="2018-03-21T13:13:30.554" v="228" actId="478"/>
          <ac:grpSpMkLst>
            <pc:docMk/>
            <pc:sldMk cId="2377855431" sldId="809"/>
            <ac:grpSpMk id="150" creationId="{CF25E632-C472-4E6D-8B75-E35F1F10F1D2}"/>
          </ac:grpSpMkLst>
        </pc:grpChg>
        <pc:picChg chg="del">
          <ac:chgData name="Hamlet Markarian" userId="4926d2b407f31d77" providerId="LiveId" clId="{FE3412E5-E640-4FE8-A196-61FCE74650D6}" dt="2018-03-21T13:13:30.554" v="228" actId="478"/>
          <ac:picMkLst>
            <pc:docMk/>
            <pc:sldMk cId="2377855431" sldId="809"/>
            <ac:picMk id="6" creationId="{5D2BF759-0969-4ABC-913B-9B62A97046C4}"/>
          </ac:picMkLst>
        </pc:picChg>
        <pc:picChg chg="add mod">
          <ac:chgData name="Hamlet Markarian" userId="4926d2b407f31d77" providerId="LiveId" clId="{FE3412E5-E640-4FE8-A196-61FCE74650D6}" dt="2018-03-22T13:14:10.936" v="342" actId="1038"/>
          <ac:picMkLst>
            <pc:docMk/>
            <pc:sldMk cId="2377855431" sldId="809"/>
            <ac:picMk id="29" creationId="{FE169CE6-972D-464C-AB40-C84A84758F9D}"/>
          </ac:picMkLst>
        </pc:picChg>
        <pc:picChg chg="del topLvl">
          <ac:chgData name="Hamlet Markarian" userId="4926d2b407f31d77" providerId="LiveId" clId="{FE3412E5-E640-4FE8-A196-61FCE74650D6}" dt="2018-03-22T11:57:52.236" v="294" actId="478"/>
          <ac:picMkLst>
            <pc:docMk/>
            <pc:sldMk cId="2377855431" sldId="809"/>
            <ac:picMk id="31" creationId="{971C3BD6-1F34-4DF0-9E84-70473D0AF598}"/>
          </ac:picMkLst>
        </pc:picChg>
        <pc:picChg chg="del">
          <ac:chgData name="Hamlet Markarian" userId="4926d2b407f31d77" providerId="LiveId" clId="{FE3412E5-E640-4FE8-A196-61FCE74650D6}" dt="2018-03-21T13:13:30.554" v="228" actId="478"/>
          <ac:picMkLst>
            <pc:docMk/>
            <pc:sldMk cId="2377855431" sldId="809"/>
            <ac:picMk id="84" creationId="{BC2B0043-4F60-47F6-BC6E-1CB567733DED}"/>
          </ac:picMkLst>
        </pc:pic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41" creationId="{3CD425F0-0917-4649-9BF0-3940396C1E62}"/>
          </ac:cxnSpMkLst>
        </pc:cxn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43" creationId="{7193D187-28C3-4BE1-A8C4-5ECE37D02908}"/>
          </ac:cxnSpMkLst>
        </pc:cxn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44" creationId="{1CC2C615-04D2-425B-9C53-44161334E599}"/>
          </ac:cxnSpMkLst>
        </pc:cxn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45" creationId="{EBF9F400-91A4-4E51-AF6C-13AB298D0F72}"/>
          </ac:cxnSpMkLst>
        </pc:cxnChg>
        <pc:cxnChg chg="add del">
          <ac:chgData name="Hamlet Markarian" userId="4926d2b407f31d77" providerId="LiveId" clId="{FE3412E5-E640-4FE8-A196-61FCE74650D6}" dt="2018-03-21T13:25:20.669" v="234" actId="478"/>
          <ac:cxnSpMkLst>
            <pc:docMk/>
            <pc:sldMk cId="2377855431" sldId="809"/>
            <ac:cxnSpMk id="154" creationId="{C1EF4831-2AAC-4369-AC6E-2DF6DB6B047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3" creationId="{B3358EB1-395E-4255-94E7-C5D292CB3229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4" creationId="{4BEF8B7C-62DE-437E-8F2F-E14F656F582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5" creationId="{D6B3198C-48A6-4CEA-9FAE-0712B21F691C}"/>
          </ac:cxnSpMkLst>
        </pc:cxnChg>
        <pc:cxnChg chg="add mod">
          <ac:chgData name="Hamlet Markarian" userId="4926d2b407f31d77" providerId="LiveId" clId="{FE3412E5-E640-4FE8-A196-61FCE74650D6}" dt="2018-03-22T11:57:19.768" v="287" actId="1076"/>
          <ac:cxnSpMkLst>
            <pc:docMk/>
            <pc:sldMk cId="2377855431" sldId="809"/>
            <ac:cxnSpMk id="176" creationId="{6EE0CF12-04EA-4CC8-BD3C-A78605547FAD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7" creationId="{99EC6A52-4D60-4185-AE67-9FF12FB1F9FD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8" creationId="{0BF7B857-796A-4196-A745-F667173F87DE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79" creationId="{9EBC80EC-CC90-474D-812C-BF40D31B053C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0" creationId="{176D2297-0E38-4E99-A635-35321C9BF219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1" creationId="{3C36D746-CEBB-4987-8147-3A42D50A4A1D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2" creationId="{BA2A3F67-7BCF-4B85-9DB6-7EE134C6864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3" creationId="{50650A9B-5964-472E-93F7-376E3FE255D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4" creationId="{2674A13E-564D-45F3-AC2E-22A7DF5A2E5F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5" creationId="{0120F131-A58D-4DC7-A1DB-F096218D66E6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6" creationId="{433D84A1-C9E2-4B07-A5DC-6875F15CD997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7" creationId="{923AEFFE-DB49-4C6A-9678-D2F4372F6291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8" creationId="{1B519AC1-8352-49F3-A66A-0B3ADF339B79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89" creationId="{FD342737-D341-496D-BE5F-9D88D25A049D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90" creationId="{A5E5611A-D6E2-47E2-91C2-C0CA37E8C660}"/>
          </ac:cxnSpMkLst>
        </pc:cxnChg>
        <pc:cxnChg chg="add">
          <ac:chgData name="Hamlet Markarian" userId="4926d2b407f31d77" providerId="LiveId" clId="{FE3412E5-E640-4FE8-A196-61FCE74650D6}" dt="2018-03-21T13:25:21.405" v="235" actId="14100"/>
          <ac:cxnSpMkLst>
            <pc:docMk/>
            <pc:sldMk cId="2377855431" sldId="809"/>
            <ac:cxnSpMk id="191" creationId="{6B32B8CA-552A-4BF1-89D8-6495EF728794}"/>
          </ac:cxnSpMkLst>
        </pc:cxnChg>
      </pc:sldChg>
      <pc:sldChg chg="addSp delSp modSp add">
        <pc:chgData name="Hamlet Markarian" userId="4926d2b407f31d77" providerId="LiveId" clId="{FE3412E5-E640-4FE8-A196-61FCE74650D6}" dt="2018-03-22T14:46:17.839" v="941" actId="14100"/>
        <pc:sldMkLst>
          <pc:docMk/>
          <pc:sldMk cId="2504889872" sldId="810"/>
        </pc:sldMkLst>
        <pc:spChg chg="del">
          <ac:chgData name="Hamlet Markarian" userId="4926d2b407f31d77" providerId="LiveId" clId="{FE3412E5-E640-4FE8-A196-61FCE74650D6}" dt="2018-03-22T13:14:53.455" v="345" actId="478"/>
          <ac:spMkLst>
            <pc:docMk/>
            <pc:sldMk cId="2504889872" sldId="810"/>
            <ac:spMk id="28" creationId="{5B4D6D37-BBF8-4828-A3D6-48F3DD85D8F6}"/>
          </ac:spMkLst>
        </pc:spChg>
        <pc:spChg chg="add mod">
          <ac:chgData name="Hamlet Markarian" userId="4926d2b407f31d77" providerId="LiveId" clId="{FE3412E5-E640-4FE8-A196-61FCE74650D6}" dt="2018-03-22T14:45:50.625" v="931" actId="404"/>
          <ac:spMkLst>
            <pc:docMk/>
            <pc:sldMk cId="2504889872" sldId="810"/>
            <ac:spMk id="30" creationId="{D1D46466-9082-403B-A3C6-42B232DED154}"/>
          </ac:spMkLst>
        </pc:spChg>
        <pc:spChg chg="del">
          <ac:chgData name="Hamlet Markarian" userId="4926d2b407f31d77" providerId="LiveId" clId="{FE3412E5-E640-4FE8-A196-61FCE74650D6}" dt="2018-03-22T13:14:53.455" v="345" actId="478"/>
          <ac:spMkLst>
            <pc:docMk/>
            <pc:sldMk cId="2504889872" sldId="810"/>
            <ac:spMk id="31" creationId="{A23DA9E3-DF18-429D-AF99-E9597A29B706}"/>
          </ac:spMkLst>
        </pc:spChg>
        <pc:spChg chg="del">
          <ac:chgData name="Hamlet Markarian" userId="4926d2b407f31d77" providerId="LiveId" clId="{FE3412E5-E640-4FE8-A196-61FCE74650D6}" dt="2018-03-22T13:14:53.455" v="345" actId="478"/>
          <ac:spMkLst>
            <pc:docMk/>
            <pc:sldMk cId="2504889872" sldId="810"/>
            <ac:spMk id="32" creationId="{0F86D701-7C7D-4A9F-8741-4A8E3E6AF34C}"/>
          </ac:spMkLst>
        </pc:spChg>
        <pc:spChg chg="add del mod">
          <ac:chgData name="Hamlet Markarian" userId="4926d2b407f31d77" providerId="LiveId" clId="{FE3412E5-E640-4FE8-A196-61FCE74650D6}" dt="2018-03-22T13:35:34.895" v="755" actId="478"/>
          <ac:spMkLst>
            <pc:docMk/>
            <pc:sldMk cId="2504889872" sldId="810"/>
            <ac:spMk id="33" creationId="{F39481D8-EA8D-432E-8629-73FDB880ABEC}"/>
          </ac:spMkLst>
        </pc:spChg>
        <pc:spChg chg="add del mod">
          <ac:chgData name="Hamlet Markarian" userId="4926d2b407f31d77" providerId="LiveId" clId="{FE3412E5-E640-4FE8-A196-61FCE74650D6}" dt="2018-03-22T13:17:34.535" v="423" actId="478"/>
          <ac:spMkLst>
            <pc:docMk/>
            <pc:sldMk cId="2504889872" sldId="810"/>
            <ac:spMk id="34" creationId="{626798B0-6B12-4AF6-8308-6D428EF6C11F}"/>
          </ac:spMkLst>
        </pc:spChg>
        <pc:spChg chg="add del">
          <ac:chgData name="Hamlet Markarian" userId="4926d2b407f31d77" providerId="LiveId" clId="{FE3412E5-E640-4FE8-A196-61FCE74650D6}" dt="2018-03-22T13:17:37.159" v="424" actId="478"/>
          <ac:spMkLst>
            <pc:docMk/>
            <pc:sldMk cId="2504889872" sldId="810"/>
            <ac:spMk id="35" creationId="{C92386ED-EA5C-4495-A593-19500D61569B}"/>
          </ac:spMkLst>
        </pc:spChg>
        <pc:spChg chg="add mod">
          <ac:chgData name="Hamlet Markarian" userId="4926d2b407f31d77" providerId="LiveId" clId="{FE3412E5-E640-4FE8-A196-61FCE74650D6}" dt="2018-03-22T13:38:59.236" v="799" actId="1038"/>
          <ac:spMkLst>
            <pc:docMk/>
            <pc:sldMk cId="2504889872" sldId="810"/>
            <ac:spMk id="37" creationId="{04F1BC85-39CC-49A5-A093-69E6A5473523}"/>
          </ac:spMkLst>
        </pc:spChg>
        <pc:spChg chg="add mod">
          <ac:chgData name="Hamlet Markarian" userId="4926d2b407f31d77" providerId="LiveId" clId="{FE3412E5-E640-4FE8-A196-61FCE74650D6}" dt="2018-03-22T13:38:59.236" v="799" actId="1038"/>
          <ac:spMkLst>
            <pc:docMk/>
            <pc:sldMk cId="2504889872" sldId="810"/>
            <ac:spMk id="44" creationId="{76599FEE-181D-4292-B03D-007CDBBF0103}"/>
          </ac:spMkLst>
        </pc:spChg>
        <pc:spChg chg="add mod">
          <ac:chgData name="Hamlet Markarian" userId="4926d2b407f31d77" providerId="LiveId" clId="{FE3412E5-E640-4FE8-A196-61FCE74650D6}" dt="2018-03-22T13:38:59.236" v="799" actId="1038"/>
          <ac:spMkLst>
            <pc:docMk/>
            <pc:sldMk cId="2504889872" sldId="810"/>
            <ac:spMk id="45" creationId="{4B534B3F-C447-4BA8-BA52-8DC6F71F8D77}"/>
          </ac:spMkLst>
        </pc:spChg>
        <pc:spChg chg="add mod">
          <ac:chgData name="Hamlet Markarian" userId="4926d2b407f31d77" providerId="LiveId" clId="{FE3412E5-E640-4FE8-A196-61FCE74650D6}" dt="2018-03-22T13:38:59.236" v="799" actId="1038"/>
          <ac:spMkLst>
            <pc:docMk/>
            <pc:sldMk cId="2504889872" sldId="810"/>
            <ac:spMk id="46" creationId="{22CFF198-174E-475C-9286-1AA686395536}"/>
          </ac:spMkLst>
        </pc:spChg>
        <pc:spChg chg="add del mod">
          <ac:chgData name="Hamlet Markarian" userId="4926d2b407f31d77" providerId="LiveId" clId="{FE3412E5-E640-4FE8-A196-61FCE74650D6}" dt="2018-03-22T13:22:54.066" v="495" actId="478"/>
          <ac:spMkLst>
            <pc:docMk/>
            <pc:sldMk cId="2504889872" sldId="810"/>
            <ac:spMk id="47" creationId="{5B25918D-C8C1-4619-81AD-B8DAAB40C139}"/>
          </ac:spMkLst>
        </pc:spChg>
        <pc:spChg chg="add del mod">
          <ac:chgData name="Hamlet Markarian" userId="4926d2b407f31d77" providerId="LiveId" clId="{FE3412E5-E640-4FE8-A196-61FCE74650D6}" dt="2018-03-22T13:22:54.066" v="495" actId="478"/>
          <ac:spMkLst>
            <pc:docMk/>
            <pc:sldMk cId="2504889872" sldId="810"/>
            <ac:spMk id="48" creationId="{9D5FF987-8DC6-4347-9A4A-42AA89F3DA14}"/>
          </ac:spMkLst>
        </pc:spChg>
        <pc:spChg chg="add del mod ord">
          <ac:chgData name="Hamlet Markarian" userId="4926d2b407f31d77" providerId="LiveId" clId="{FE3412E5-E640-4FE8-A196-61FCE74650D6}" dt="2018-03-22T14:46:17.839" v="941" actId="14100"/>
          <ac:spMkLst>
            <pc:docMk/>
            <pc:sldMk cId="2504889872" sldId="810"/>
            <ac:spMk id="49" creationId="{CE4705B5-3C10-4603-BB62-45E0438190DE}"/>
          </ac:spMkLst>
        </pc:spChg>
        <pc:spChg chg="add mod">
          <ac:chgData name="Hamlet Markarian" userId="4926d2b407f31d77" providerId="LiveId" clId="{FE3412E5-E640-4FE8-A196-61FCE74650D6}" dt="2018-03-22T13:35:49.483" v="761" actId="1076"/>
          <ac:spMkLst>
            <pc:docMk/>
            <pc:sldMk cId="2504889872" sldId="810"/>
            <ac:spMk id="50" creationId="{EF541779-B607-4D7F-8BF2-298FC42D5038}"/>
          </ac:spMkLst>
        </pc:spChg>
        <pc:spChg chg="add del mod ord">
          <ac:chgData name="Hamlet Markarian" userId="4926d2b407f31d77" providerId="LiveId" clId="{FE3412E5-E640-4FE8-A196-61FCE74650D6}" dt="2018-03-22T13:38:25.843" v="791" actId="478"/>
          <ac:spMkLst>
            <pc:docMk/>
            <pc:sldMk cId="2504889872" sldId="810"/>
            <ac:spMk id="51" creationId="{289865BC-541B-4B05-90D2-7840E4FD2976}"/>
          </ac:spMkLst>
        </pc:spChg>
        <pc:spChg chg="add mod ord">
          <ac:chgData name="Hamlet Markarian" userId="4926d2b407f31d77" providerId="LiveId" clId="{FE3412E5-E640-4FE8-A196-61FCE74650D6}" dt="2018-03-22T13:38:54.491" v="796" actId="14100"/>
          <ac:spMkLst>
            <pc:docMk/>
            <pc:sldMk cId="2504889872" sldId="810"/>
            <ac:spMk id="52" creationId="{ED3FD03B-1B79-43EA-90EF-153653099F95}"/>
          </ac:spMkLst>
        </pc:spChg>
        <pc:spChg chg="mod">
          <ac:chgData name="Hamlet Markarian" userId="4926d2b407f31d77" providerId="LiveId" clId="{FE3412E5-E640-4FE8-A196-61FCE74650D6}" dt="2018-03-22T13:16:09.869" v="407" actId="20577"/>
          <ac:spMkLst>
            <pc:docMk/>
            <pc:sldMk cId="2504889872" sldId="810"/>
            <ac:spMk id="169" creationId="{B9D4BBBC-4B80-4007-B104-A412D90BDBCD}"/>
          </ac:spMkLst>
        </pc:spChg>
        <pc:spChg chg="del">
          <ac:chgData name="Hamlet Markarian" userId="4926d2b407f31d77" providerId="LiveId" clId="{FE3412E5-E640-4FE8-A196-61FCE74650D6}" dt="2018-03-22T13:14:35.075" v="344" actId="478"/>
          <ac:spMkLst>
            <pc:docMk/>
            <pc:sldMk cId="2504889872" sldId="810"/>
            <ac:spMk id="170" creationId="{83515554-FFFE-4F42-A406-9C6022CBC7DD}"/>
          </ac:spMkLst>
        </pc:spChg>
        <pc:spChg chg="del">
          <ac:chgData name="Hamlet Markarian" userId="4926d2b407f31d77" providerId="LiveId" clId="{FE3412E5-E640-4FE8-A196-61FCE74650D6}" dt="2018-03-22T13:14:35.075" v="344" actId="478"/>
          <ac:spMkLst>
            <pc:docMk/>
            <pc:sldMk cId="2504889872" sldId="810"/>
            <ac:spMk id="171" creationId="{F6A7409C-AA9A-4951-A4F2-E7273123BAE3}"/>
          </ac:spMkLst>
        </pc:spChg>
        <pc:spChg chg="del">
          <ac:chgData name="Hamlet Markarian" userId="4926d2b407f31d77" providerId="LiveId" clId="{FE3412E5-E640-4FE8-A196-61FCE74650D6}" dt="2018-03-22T13:14:35.075" v="344" actId="478"/>
          <ac:spMkLst>
            <pc:docMk/>
            <pc:sldMk cId="2504889872" sldId="810"/>
            <ac:spMk id="172" creationId="{7075D946-3A02-44E5-9C1A-4365ECF2DCB1}"/>
          </ac:spMkLst>
        </pc:spChg>
        <pc:picChg chg="del">
          <ac:chgData name="Hamlet Markarian" userId="4926d2b407f31d77" providerId="LiveId" clId="{FE3412E5-E640-4FE8-A196-61FCE74650D6}" dt="2018-03-22T13:14:53.455" v="345" actId="478"/>
          <ac:picMkLst>
            <pc:docMk/>
            <pc:sldMk cId="2504889872" sldId="810"/>
            <ac:picMk id="29" creationId="{FE169CE6-972D-464C-AB40-C84A84758F9D}"/>
          </ac:picMkLst>
        </pc:picChg>
        <pc:picChg chg="add del">
          <ac:chgData name="Hamlet Markarian" userId="4926d2b407f31d77" providerId="LiveId" clId="{FE3412E5-E640-4FE8-A196-61FCE74650D6}" dt="2018-03-22T13:16:59.668" v="415" actId="478"/>
          <ac:picMkLst>
            <pc:docMk/>
            <pc:sldMk cId="2504889872" sldId="810"/>
            <ac:picMk id="36" creationId="{BDDE6FCA-5568-40E2-93D2-5377115F6761}"/>
          </ac:picMkLst>
        </pc:picChg>
        <pc:cxnChg chg="add del mod">
          <ac:chgData name="Hamlet Markarian" userId="4926d2b407f31d77" providerId="LiveId" clId="{FE3412E5-E640-4FE8-A196-61FCE74650D6}" dt="2018-03-22T14:45:54.373" v="932" actId="478"/>
          <ac:cxnSpMkLst>
            <pc:docMk/>
            <pc:sldMk cId="2504889872" sldId="810"/>
            <ac:cxnSpMk id="38" creationId="{D0258258-5DC6-4BAB-9D3A-9DED11779EEB}"/>
          </ac:cxnSpMkLst>
        </pc:cxnChg>
        <pc:cxnChg chg="add mod">
          <ac:chgData name="Hamlet Markarian" userId="4926d2b407f31d77" providerId="LiveId" clId="{FE3412E5-E640-4FE8-A196-61FCE74650D6}" dt="2018-03-22T14:46:08.174" v="940" actId="1035"/>
          <ac:cxnSpMkLst>
            <pc:docMk/>
            <pc:sldMk cId="2504889872" sldId="810"/>
            <ac:cxnSpMk id="39" creationId="{D8BDC1F2-FBEF-41E6-9AEF-F478E6B90EC5}"/>
          </ac:cxnSpMkLst>
        </pc:cxnChg>
        <pc:cxnChg chg="add del mod">
          <ac:chgData name="Hamlet Markarian" userId="4926d2b407f31d77" providerId="LiveId" clId="{FE3412E5-E640-4FE8-A196-61FCE74650D6}" dt="2018-03-22T14:45:57.166" v="933" actId="478"/>
          <ac:cxnSpMkLst>
            <pc:docMk/>
            <pc:sldMk cId="2504889872" sldId="810"/>
            <ac:cxnSpMk id="40" creationId="{2593E9AA-17BA-4677-8C0A-8990580D91DB}"/>
          </ac:cxnSpMkLst>
        </pc:cxnChg>
        <pc:cxnChg chg="add del mod">
          <ac:chgData name="Hamlet Markarian" userId="4926d2b407f31d77" providerId="LiveId" clId="{FE3412E5-E640-4FE8-A196-61FCE74650D6}" dt="2018-03-22T14:45:58.347" v="934" actId="478"/>
          <ac:cxnSpMkLst>
            <pc:docMk/>
            <pc:sldMk cId="2504889872" sldId="810"/>
            <ac:cxnSpMk id="41" creationId="{8CE13877-63D9-4F52-939F-AF58AD24841C}"/>
          </ac:cxnSpMkLst>
        </pc:cxnChg>
        <pc:cxnChg chg="add del mod">
          <ac:chgData name="Hamlet Markarian" userId="4926d2b407f31d77" providerId="LiveId" clId="{FE3412E5-E640-4FE8-A196-61FCE74650D6}" dt="2018-03-22T14:45:59.303" v="935" actId="478"/>
          <ac:cxnSpMkLst>
            <pc:docMk/>
            <pc:sldMk cId="2504889872" sldId="810"/>
            <ac:cxnSpMk id="42" creationId="{44C454D0-6FFC-4633-A2BC-3A9E8888B920}"/>
          </ac:cxnSpMkLst>
        </pc:cxnChg>
        <pc:cxnChg chg="add del mod">
          <ac:chgData name="Hamlet Markarian" userId="4926d2b407f31d77" providerId="LiveId" clId="{FE3412E5-E640-4FE8-A196-61FCE74650D6}" dt="2018-03-22T14:46:00.337" v="936" actId="478"/>
          <ac:cxnSpMkLst>
            <pc:docMk/>
            <pc:sldMk cId="2504889872" sldId="810"/>
            <ac:cxnSpMk id="43" creationId="{81DFE793-8461-40AE-AC54-C8893C92DD8C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3" creationId="{B3358EB1-395E-4255-94E7-C5D292CB3229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4" creationId="{4BEF8B7C-62DE-437E-8F2F-E14F656F5821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5" creationId="{D6B3198C-48A6-4CEA-9FAE-0712B21F691C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6" creationId="{6EE0CF12-04EA-4CC8-BD3C-A78605547FAD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7" creationId="{99EC6A52-4D60-4185-AE67-9FF12FB1F9FD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8" creationId="{0BF7B857-796A-4196-A745-F667173F87DE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79" creationId="{9EBC80EC-CC90-474D-812C-BF40D31B053C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0" creationId="{176D2297-0E38-4E99-A635-35321C9BF219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1" creationId="{3C36D746-CEBB-4987-8147-3A42D50A4A1D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2" creationId="{BA2A3F67-7BCF-4B85-9DB6-7EE134C68641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3" creationId="{50650A9B-5964-472E-93F7-376E3FE255D1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4" creationId="{2674A13E-564D-45F3-AC2E-22A7DF5A2E5F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5" creationId="{0120F131-A58D-4DC7-A1DB-F096218D66E6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6" creationId="{433D84A1-C9E2-4B07-A5DC-6875F15CD997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7" creationId="{923AEFFE-DB49-4C6A-9678-D2F4372F6291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8" creationId="{1B519AC1-8352-49F3-A66A-0B3ADF339B79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89" creationId="{FD342737-D341-496D-BE5F-9D88D25A049D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90" creationId="{A5E5611A-D6E2-47E2-91C2-C0CA37E8C660}"/>
          </ac:cxnSpMkLst>
        </pc:cxnChg>
        <pc:cxnChg chg="del">
          <ac:chgData name="Hamlet Markarian" userId="4926d2b407f31d77" providerId="LiveId" clId="{FE3412E5-E640-4FE8-A196-61FCE74650D6}" dt="2018-03-22T13:14:35.075" v="344" actId="478"/>
          <ac:cxnSpMkLst>
            <pc:docMk/>
            <pc:sldMk cId="2504889872" sldId="810"/>
            <ac:cxnSpMk id="191" creationId="{6B32B8CA-552A-4BF1-89D8-6495EF728794}"/>
          </ac:cxnSpMkLst>
        </pc:cxnChg>
      </pc:sldChg>
    </pc:docChg>
  </pc:docChgLst>
  <pc:docChgLst>
    <pc:chgData name="Hamlet Markarian" userId="4926d2b407f31d77" providerId="LiveId" clId="{2EB91DB7-FECE-4CBB-A9DE-87B66024318A}"/>
    <pc:docChg chg="undo custSel delSld modSld sldOrd">
      <pc:chgData name="Hamlet Markarian" userId="4926d2b407f31d77" providerId="LiveId" clId="{2EB91DB7-FECE-4CBB-A9DE-87B66024318A}" dt="2018-03-21T10:51:19.697" v="590" actId="20577"/>
      <pc:docMkLst>
        <pc:docMk/>
      </pc:docMkLst>
      <pc:sldChg chg="del">
        <pc:chgData name="Hamlet Markarian" userId="4926d2b407f31d77" providerId="LiveId" clId="{2EB91DB7-FECE-4CBB-A9DE-87B66024318A}" dt="2018-03-21T09:11:26.548" v="0" actId="2696"/>
        <pc:sldMkLst>
          <pc:docMk/>
          <pc:sldMk cId="245919506" sldId="797"/>
        </pc:sldMkLst>
      </pc:sldChg>
      <pc:sldChg chg="modSp">
        <pc:chgData name="Hamlet Markarian" userId="4926d2b407f31d77" providerId="LiveId" clId="{2EB91DB7-FECE-4CBB-A9DE-87B66024318A}" dt="2018-03-21T10:21:59.367" v="191" actId="1076"/>
        <pc:sldMkLst>
          <pc:docMk/>
          <pc:sldMk cId="1092400239" sldId="801"/>
        </pc:sldMkLst>
        <pc:spChg chg="mod">
          <ac:chgData name="Hamlet Markarian" userId="4926d2b407f31d77" providerId="LiveId" clId="{2EB91DB7-FECE-4CBB-A9DE-87B66024318A}" dt="2018-03-21T10:00:48.054" v="3" actId="20577"/>
          <ac:spMkLst>
            <pc:docMk/>
            <pc:sldMk cId="1092400239" sldId="801"/>
            <ac:spMk id="11" creationId="{09372442-DBD6-4DCA-A9FD-E5B84714FC5F}"/>
          </ac:spMkLst>
        </pc:spChg>
        <pc:spChg chg="mod">
          <ac:chgData name="Hamlet Markarian" userId="4926d2b407f31d77" providerId="LiveId" clId="{2EB91DB7-FECE-4CBB-A9DE-87B66024318A}" dt="2018-03-21T10:00:51.448" v="4" actId="20577"/>
          <ac:spMkLst>
            <pc:docMk/>
            <pc:sldMk cId="1092400239" sldId="801"/>
            <ac:spMk id="12" creationId="{3137C6C2-16DF-436E-8947-6224E46CDE55}"/>
          </ac:spMkLst>
        </pc:spChg>
        <pc:spChg chg="mod">
          <ac:chgData name="Hamlet Markarian" userId="4926d2b407f31d77" providerId="LiveId" clId="{2EB91DB7-FECE-4CBB-A9DE-87B66024318A}" dt="2018-03-21T10:21:59.367" v="191" actId="1076"/>
          <ac:spMkLst>
            <pc:docMk/>
            <pc:sldMk cId="1092400239" sldId="801"/>
            <ac:spMk id="18" creationId="{2285961D-8896-4FAB-B0AC-CDB358A56FDB}"/>
          </ac:spMkLst>
        </pc:spChg>
        <pc:spChg chg="mod">
          <ac:chgData name="Hamlet Markarian" userId="4926d2b407f31d77" providerId="LiveId" clId="{2EB91DB7-FECE-4CBB-A9DE-87B66024318A}" dt="2018-03-21T10:21:53.815" v="189" actId="1076"/>
          <ac:spMkLst>
            <pc:docMk/>
            <pc:sldMk cId="1092400239" sldId="801"/>
            <ac:spMk id="20" creationId="{B14BB2F1-840D-49FE-BE60-8091BB5C251D}"/>
          </ac:spMkLst>
        </pc:spChg>
        <pc:spChg chg="mod">
          <ac:chgData name="Hamlet Markarian" userId="4926d2b407f31d77" providerId="LiveId" clId="{2EB91DB7-FECE-4CBB-A9DE-87B66024318A}" dt="2018-03-21T10:21:56.343" v="190" actId="1076"/>
          <ac:spMkLst>
            <pc:docMk/>
            <pc:sldMk cId="1092400239" sldId="801"/>
            <ac:spMk id="28" creationId="{67D6B84A-38C7-4E44-B463-8771016FE07B}"/>
          </ac:spMkLst>
        </pc:spChg>
        <pc:cxnChg chg="mod">
          <ac:chgData name="Hamlet Markarian" userId="4926d2b407f31d77" providerId="LiveId" clId="{2EB91DB7-FECE-4CBB-A9DE-87B66024318A}" dt="2018-03-21T10:21:44.175" v="187" actId="14100"/>
          <ac:cxnSpMkLst>
            <pc:docMk/>
            <pc:sldMk cId="1092400239" sldId="801"/>
            <ac:cxnSpMk id="32" creationId="{BF4C0142-4CF1-4255-8F80-E99615CE9B22}"/>
          </ac:cxnSpMkLst>
        </pc:cxnChg>
        <pc:cxnChg chg="mod">
          <ac:chgData name="Hamlet Markarian" userId="4926d2b407f31d77" providerId="LiveId" clId="{2EB91DB7-FECE-4CBB-A9DE-87B66024318A}" dt="2018-03-21T10:21:48.783" v="188" actId="14100"/>
          <ac:cxnSpMkLst>
            <pc:docMk/>
            <pc:sldMk cId="1092400239" sldId="801"/>
            <ac:cxnSpMk id="34" creationId="{0E3291FA-5036-409E-9D70-B38EBA6D6F00}"/>
          </ac:cxnSpMkLst>
        </pc:cxnChg>
      </pc:sldChg>
      <pc:sldChg chg="addSp modSp">
        <pc:chgData name="Hamlet Markarian" userId="4926d2b407f31d77" providerId="LiveId" clId="{2EB91DB7-FECE-4CBB-A9DE-87B66024318A}" dt="2018-03-21T10:02:26.503" v="22" actId="14100"/>
        <pc:sldMkLst>
          <pc:docMk/>
          <pc:sldMk cId="3644308694" sldId="802"/>
        </pc:sldMkLst>
        <pc:cxnChg chg="add mod">
          <ac:chgData name="Hamlet Markarian" userId="4926d2b407f31d77" providerId="LiveId" clId="{2EB91DB7-FECE-4CBB-A9DE-87B66024318A}" dt="2018-03-21T10:02:12.415" v="16" actId="1076"/>
          <ac:cxnSpMkLst>
            <pc:docMk/>
            <pc:sldMk cId="3644308694" sldId="802"/>
            <ac:cxnSpMk id="10" creationId="{023AA88D-2AFE-48D1-906D-28A0D70EB356}"/>
          </ac:cxnSpMkLst>
        </pc:cxnChg>
        <pc:cxnChg chg="add mod">
          <ac:chgData name="Hamlet Markarian" userId="4926d2b407f31d77" providerId="LiveId" clId="{2EB91DB7-FECE-4CBB-A9DE-87B66024318A}" dt="2018-03-21T10:02:14.903" v="17" actId="571"/>
          <ac:cxnSpMkLst>
            <pc:docMk/>
            <pc:sldMk cId="3644308694" sldId="802"/>
            <ac:cxnSpMk id="13" creationId="{43877515-DC16-4FAA-A413-435D1388D582}"/>
          </ac:cxnSpMkLst>
        </pc:cxnChg>
        <pc:cxnChg chg="add mod">
          <ac:chgData name="Hamlet Markarian" userId="4926d2b407f31d77" providerId="LiveId" clId="{2EB91DB7-FECE-4CBB-A9DE-87B66024318A}" dt="2018-03-21T10:02:17.591" v="18" actId="571"/>
          <ac:cxnSpMkLst>
            <pc:docMk/>
            <pc:sldMk cId="3644308694" sldId="802"/>
            <ac:cxnSpMk id="14" creationId="{F1D14A7B-B6BE-49E7-935D-D4B993A9ED7E}"/>
          </ac:cxnSpMkLst>
        </pc:cxnChg>
        <pc:cxnChg chg="add mod">
          <ac:chgData name="Hamlet Markarian" userId="4926d2b407f31d77" providerId="LiveId" clId="{2EB91DB7-FECE-4CBB-A9DE-87B66024318A}" dt="2018-03-21T10:02:20.095" v="19" actId="571"/>
          <ac:cxnSpMkLst>
            <pc:docMk/>
            <pc:sldMk cId="3644308694" sldId="802"/>
            <ac:cxnSpMk id="15" creationId="{3CA98721-9466-48BC-A1ED-89DBF7B7D584}"/>
          </ac:cxnSpMkLst>
        </pc:cxnChg>
        <pc:cxnChg chg="add mod">
          <ac:chgData name="Hamlet Markarian" userId="4926d2b407f31d77" providerId="LiveId" clId="{2EB91DB7-FECE-4CBB-A9DE-87B66024318A}" dt="2018-03-21T10:02:22.167" v="20" actId="571"/>
          <ac:cxnSpMkLst>
            <pc:docMk/>
            <pc:sldMk cId="3644308694" sldId="802"/>
            <ac:cxnSpMk id="16" creationId="{C2B1D5CA-4219-4402-B81A-46FAD07C02DE}"/>
          </ac:cxnSpMkLst>
        </pc:cxnChg>
        <pc:cxnChg chg="add mod">
          <ac:chgData name="Hamlet Markarian" userId="4926d2b407f31d77" providerId="LiveId" clId="{2EB91DB7-FECE-4CBB-A9DE-87B66024318A}" dt="2018-03-21T10:02:26.503" v="22" actId="14100"/>
          <ac:cxnSpMkLst>
            <pc:docMk/>
            <pc:sldMk cId="3644308694" sldId="802"/>
            <ac:cxnSpMk id="17" creationId="{ABFB8B7F-D615-4ACF-8ED8-6B03FAC65ADF}"/>
          </ac:cxnSpMkLst>
        </pc:cxnChg>
      </pc:sldChg>
      <pc:sldChg chg="delSp modSp">
        <pc:chgData name="Hamlet Markarian" userId="4926d2b407f31d77" providerId="LiveId" clId="{2EB91DB7-FECE-4CBB-A9DE-87B66024318A}" dt="2018-03-21T10:22:47.703" v="192" actId="165"/>
        <pc:sldMkLst>
          <pc:docMk/>
          <pc:sldMk cId="1613890748" sldId="803"/>
        </pc:sldMkLst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34" creationId="{D0BEA145-EAD7-4F67-9E59-FC87131ECAB4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37" creationId="{82E07BFE-ED84-49AE-B793-E012BD88E868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38" creationId="{53827616-F871-4456-BD46-C88670AB657D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39" creationId="{FAA8E6A1-0604-4CC3-B8FD-497B607A5841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0" creationId="{922750DF-70E0-4E37-8E2D-A4B7B8D5A950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1" creationId="{CD5D3FD0-F337-4F63-8E84-C62F16D817F3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2" creationId="{4BD9DB0D-63A8-4143-9C74-F36B08798D62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3" creationId="{7D0D71FE-6016-42E9-BA50-D2DBA2A2B064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4" creationId="{DD186AFA-251C-46A1-8CF4-4A50618FD137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7" creationId="{4157E375-FBEA-4D7B-A066-D6AEB017D38E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8" creationId="{8ED54C93-8485-4189-A2F6-64CC743E4580}"/>
          </ac:spMkLst>
        </pc:spChg>
        <pc:spChg chg="mod topLvl">
          <ac:chgData name="Hamlet Markarian" userId="4926d2b407f31d77" providerId="LiveId" clId="{2EB91DB7-FECE-4CBB-A9DE-87B66024318A}" dt="2018-03-21T10:22:47.703" v="192" actId="165"/>
          <ac:spMkLst>
            <pc:docMk/>
            <pc:sldMk cId="1613890748" sldId="803"/>
            <ac:spMk id="49" creationId="{D7C45D25-80DC-4F73-BE1E-F1458227F958}"/>
          </ac:spMkLst>
        </pc:spChg>
        <pc:grpChg chg="del">
          <ac:chgData name="Hamlet Markarian" userId="4926d2b407f31d77" providerId="LiveId" clId="{2EB91DB7-FECE-4CBB-A9DE-87B66024318A}" dt="2018-03-21T10:22:47.703" v="192" actId="165"/>
          <ac:grpSpMkLst>
            <pc:docMk/>
            <pc:sldMk cId="1613890748" sldId="803"/>
            <ac:grpSpMk id="7" creationId="{5F020035-6D14-4643-B56D-AB4BA5067278}"/>
          </ac:grpSpMkLst>
        </pc:grpChg>
        <pc:grpChg chg="del">
          <ac:chgData name="Hamlet Markarian" userId="4926d2b407f31d77" providerId="LiveId" clId="{2EB91DB7-FECE-4CBB-A9DE-87B66024318A}" dt="2018-03-21T10:22:47.703" v="192" actId="165"/>
          <ac:grpSpMkLst>
            <pc:docMk/>
            <pc:sldMk cId="1613890748" sldId="803"/>
            <ac:grpSpMk id="8" creationId="{F4C1B3C5-2D4D-4158-AD9D-A8ABF1B7C09F}"/>
          </ac:grpSpMkLst>
        </pc:grpChg>
        <pc:grpChg chg="del">
          <ac:chgData name="Hamlet Markarian" userId="4926d2b407f31d77" providerId="LiveId" clId="{2EB91DB7-FECE-4CBB-A9DE-87B66024318A}" dt="2018-03-21T10:22:47.703" v="192" actId="165"/>
          <ac:grpSpMkLst>
            <pc:docMk/>
            <pc:sldMk cId="1613890748" sldId="803"/>
            <ac:grpSpMk id="9" creationId="{8630D391-54AC-444F-89EA-FC95F92D75D1}"/>
          </ac:grpSpMkLst>
        </pc:grpChg>
        <pc:grpChg chg="del">
          <ac:chgData name="Hamlet Markarian" userId="4926d2b407f31d77" providerId="LiveId" clId="{2EB91DB7-FECE-4CBB-A9DE-87B66024318A}" dt="2018-03-21T10:22:47.703" v="192" actId="165"/>
          <ac:grpSpMkLst>
            <pc:docMk/>
            <pc:sldMk cId="1613890748" sldId="803"/>
            <ac:grpSpMk id="19" creationId="{68222F8C-DB32-400A-91DD-8B784A653FAE}"/>
          </ac:grpSpMkLst>
        </pc:grpChg>
      </pc:sldChg>
      <pc:sldChg chg="del">
        <pc:chgData name="Hamlet Markarian" userId="4926d2b407f31d77" providerId="LiveId" clId="{2EB91DB7-FECE-4CBB-A9DE-87B66024318A}" dt="2018-03-21T09:11:43.025" v="2" actId="2696"/>
        <pc:sldMkLst>
          <pc:docMk/>
          <pc:sldMk cId="191393418" sldId="805"/>
        </pc:sldMkLst>
      </pc:sldChg>
      <pc:sldChg chg="addSp delSp modSp ord">
        <pc:chgData name="Hamlet Markarian" userId="4926d2b407f31d77" providerId="LiveId" clId="{2EB91DB7-FECE-4CBB-A9DE-87B66024318A}" dt="2018-03-21T10:50:30.769" v="563" actId="14861"/>
        <pc:sldMkLst>
          <pc:docMk/>
          <pc:sldMk cId="1670370102" sldId="807"/>
        </pc:sldMkLst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4" creationId="{15167F39-60EC-4FCB-8D08-27D93274353B}"/>
          </ac:spMkLst>
        </pc:spChg>
        <pc:spChg chg="add mod ord">
          <ac:chgData name="Hamlet Markarian" userId="4926d2b407f31d77" providerId="LiveId" clId="{2EB91DB7-FECE-4CBB-A9DE-87B66024318A}" dt="2018-03-21T10:50:30.769" v="563" actId="14861"/>
          <ac:spMkLst>
            <pc:docMk/>
            <pc:sldMk cId="1670370102" sldId="807"/>
            <ac:spMk id="8" creationId="{729036D0-0DFF-4B03-A756-112746175608}"/>
          </ac:spMkLst>
        </pc:spChg>
        <pc:spChg chg="mod">
          <ac:chgData name="Hamlet Markarian" userId="4926d2b407f31d77" providerId="LiveId" clId="{2EB91DB7-FECE-4CBB-A9DE-87B66024318A}" dt="2018-03-21T10:44:49.518" v="493" actId="14100"/>
          <ac:spMkLst>
            <pc:docMk/>
            <pc:sldMk cId="1670370102" sldId="807"/>
            <ac:spMk id="21" creationId="{3ED17BF4-0BB5-4B88-B847-D5E80B352AC5}"/>
          </ac:spMkLst>
        </pc:spChg>
        <pc:spChg chg="del mod">
          <ac:chgData name="Hamlet Markarian" userId="4926d2b407f31d77" providerId="LiveId" clId="{2EB91DB7-FECE-4CBB-A9DE-87B66024318A}" dt="2018-03-21T10:24:05.983" v="196" actId="478"/>
          <ac:spMkLst>
            <pc:docMk/>
            <pc:sldMk cId="1670370102" sldId="807"/>
            <ac:spMk id="23" creationId="{544E7251-5D40-404E-98AE-52BD9572175C}"/>
          </ac:spMkLst>
        </pc:spChg>
        <pc:spChg chg="add mod">
          <ac:chgData name="Hamlet Markarian" userId="4926d2b407f31d77" providerId="LiveId" clId="{2EB91DB7-FECE-4CBB-A9DE-87B66024318A}" dt="2018-03-21T10:50:13.415" v="561" actId="14100"/>
          <ac:spMkLst>
            <pc:docMk/>
            <pc:sldMk cId="1670370102" sldId="807"/>
            <ac:spMk id="24" creationId="{52BE4B14-1436-4CB4-ADDB-E18D2E9331B2}"/>
          </ac:spMkLst>
        </pc:spChg>
        <pc:spChg chg="add mod">
          <ac:chgData name="Hamlet Markarian" userId="4926d2b407f31d77" providerId="LiveId" clId="{2EB91DB7-FECE-4CBB-A9DE-87B66024318A}" dt="2018-03-21T10:48:58.063" v="546" actId="14861"/>
          <ac:spMkLst>
            <pc:docMk/>
            <pc:sldMk cId="1670370102" sldId="807"/>
            <ac:spMk id="25" creationId="{5E1F878C-13D1-4770-B3B7-850792823E03}"/>
          </ac:spMkLst>
        </pc:spChg>
        <pc:spChg chg="add del mod">
          <ac:chgData name="Hamlet Markarian" userId="4926d2b407f31d77" providerId="LiveId" clId="{2EB91DB7-FECE-4CBB-A9DE-87B66024318A}" dt="2018-03-21T10:48:15.439" v="538" actId="478"/>
          <ac:spMkLst>
            <pc:docMk/>
            <pc:sldMk cId="1670370102" sldId="807"/>
            <ac:spMk id="28" creationId="{823CE64D-F5DF-4857-BB30-F6F3CF969999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0" creationId="{A1904549-0E84-4180-9E0F-55851B5446BD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1" creationId="{A632E7E5-74D1-4002-8BB0-AFF04FD09695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2" creationId="{A8ED0836-8075-4A42-9D88-9B107AD8CBA6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3" creationId="{8D4522B3-B5AA-47F6-9359-E2BB79D3EF55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4" creationId="{8EED93F7-9996-4F65-805A-CB1BF9698DCB}"/>
          </ac:spMkLst>
        </pc:spChg>
        <pc:spChg chg="add del mod">
          <ac:chgData name="Hamlet Markarian" userId="4926d2b407f31d77" providerId="LiveId" clId="{2EB91DB7-FECE-4CBB-A9DE-87B66024318A}" dt="2018-03-21T10:32:22.895" v="284" actId="478"/>
          <ac:spMkLst>
            <pc:docMk/>
            <pc:sldMk cId="1670370102" sldId="807"/>
            <ac:spMk id="35" creationId="{22349A51-41F9-449D-B5DB-CEC125E8E3AA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7" creationId="{26567581-BA0B-48E0-BE34-B266E7D09885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8" creationId="{8A95EA66-2318-4213-AF7A-130EC9AE7C12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39" creationId="{1DFA8C40-129A-4CBF-95E7-C2527A12CFAF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40" creationId="{30BC097A-D374-48A5-8AA9-E5BCD32EBC82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41" creationId="{9CCBF142-DC05-4AA2-9254-D0C6A5EE1FFC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63" creationId="{94A1D5D0-2804-4F72-853A-25E5948A13BE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65" creationId="{304F519C-93ED-4180-86EF-3BD5786F6E08}"/>
          </ac:spMkLst>
        </pc:spChg>
        <pc:spChg chg="add mod">
          <ac:chgData name="Hamlet Markarian" userId="4926d2b407f31d77" providerId="LiveId" clId="{2EB91DB7-FECE-4CBB-A9DE-87B66024318A}" dt="2018-03-21T10:45:52.600" v="506" actId="1076"/>
          <ac:spMkLst>
            <pc:docMk/>
            <pc:sldMk cId="1670370102" sldId="807"/>
            <ac:spMk id="66" creationId="{3FFB1797-3944-4005-92C1-62ECAA902F10}"/>
          </ac:spMkLst>
        </pc:spChg>
        <pc:spChg chg="add mod">
          <ac:chgData name="Hamlet Markarian" userId="4926d2b407f31d77" providerId="LiveId" clId="{2EB91DB7-FECE-4CBB-A9DE-87B66024318A}" dt="2018-03-21T10:48:05.948" v="536" actId="1035"/>
          <ac:spMkLst>
            <pc:docMk/>
            <pc:sldMk cId="1670370102" sldId="807"/>
            <ac:spMk id="80" creationId="{C432C125-3831-4A0E-A4C1-98295534870B}"/>
          </ac:spMkLst>
        </pc:spChg>
        <pc:spChg chg="add mod">
          <ac:chgData name="Hamlet Markarian" userId="4926d2b407f31d77" providerId="LiveId" clId="{2EB91DB7-FECE-4CBB-A9DE-87B66024318A}" dt="2018-03-21T10:48:05.948" v="536" actId="1035"/>
          <ac:spMkLst>
            <pc:docMk/>
            <pc:sldMk cId="1670370102" sldId="807"/>
            <ac:spMk id="81" creationId="{E79F22B9-8335-40DD-9396-F016AAE94C6C}"/>
          </ac:spMkLst>
        </pc:spChg>
        <pc:spChg chg="add mod">
          <ac:chgData name="Hamlet Markarian" userId="4926d2b407f31d77" providerId="LiveId" clId="{2EB91DB7-FECE-4CBB-A9DE-87B66024318A}" dt="2018-03-21T10:48:05.948" v="536" actId="1035"/>
          <ac:spMkLst>
            <pc:docMk/>
            <pc:sldMk cId="1670370102" sldId="807"/>
            <ac:spMk id="82" creationId="{E5896E4C-52C9-426D-BF01-4E0A6EB89930}"/>
          </ac:spMkLst>
        </pc:spChg>
        <pc:spChg chg="add mod">
          <ac:chgData name="Hamlet Markarian" userId="4926d2b407f31d77" providerId="LiveId" clId="{2EB91DB7-FECE-4CBB-A9DE-87B66024318A}" dt="2018-03-21T10:48:05.948" v="536" actId="1035"/>
          <ac:spMkLst>
            <pc:docMk/>
            <pc:sldMk cId="1670370102" sldId="807"/>
            <ac:spMk id="83" creationId="{C9FB54F1-9BFF-492C-A652-44B5EB6B60D0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5" creationId="{0440DAA0-754A-44C4-9958-23318B75D8EA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6" creationId="{04EF8032-7ADE-4673-9D72-5657C8A2CBBF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7" creationId="{5F0A3704-9D28-4FB0-9EC1-6F645852D191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8" creationId="{747C9B56-4804-4FE4-A611-07F125B95F37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89" creationId="{EFDF16A3-E4F6-4EBC-8066-2E91B67F02CF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0" creationId="{B1908ABC-5C94-426D-91C5-42CE125098E3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1" creationId="{E09840AF-FD21-4020-AA09-040F2712DC35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4" creationId="{8A5E2173-F7B8-4ADA-9EC8-931E97C31EB0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5" creationId="{CEA8D08A-5C18-4836-BB84-C78D9DC4116B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96" creationId="{BF1335E5-7DFD-4042-9133-ED3E1AFE77E7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108" creationId="{2F5BA467-B90F-43C7-B5FA-DC2C27A56E2F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127" creationId="{8BFFFDDC-C5C2-4ED6-A2FA-CF064F2AD46E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128" creationId="{DBB05E99-A3A5-41D4-AD7B-690A09BE781B}"/>
          </ac:spMkLst>
        </pc:spChg>
        <pc:spChg chg="add mod">
          <ac:chgData name="Hamlet Markarian" userId="4926d2b407f31d77" providerId="LiveId" clId="{2EB91DB7-FECE-4CBB-A9DE-87B66024318A}" dt="2018-03-21T10:46:31.869" v="514" actId="1076"/>
          <ac:spMkLst>
            <pc:docMk/>
            <pc:sldMk cId="1670370102" sldId="807"/>
            <ac:spMk id="129" creationId="{DB14E635-91B5-46D8-AD09-20566A1783E0}"/>
          </ac:spMkLst>
        </pc:spChg>
        <pc:spChg chg="add mod">
          <ac:chgData name="Hamlet Markarian" userId="4926d2b407f31d77" providerId="LiveId" clId="{2EB91DB7-FECE-4CBB-A9DE-87B66024318A}" dt="2018-03-21T10:48:12.566" v="537" actId="1076"/>
          <ac:spMkLst>
            <pc:docMk/>
            <pc:sldMk cId="1670370102" sldId="807"/>
            <ac:spMk id="142" creationId="{841A526B-9707-46EF-9B2C-9DC5FE7BB746}"/>
          </ac:spMkLst>
        </pc:spChg>
        <pc:spChg chg="add del mod">
          <ac:chgData name="Hamlet Markarian" userId="4926d2b407f31d77" providerId="LiveId" clId="{2EB91DB7-FECE-4CBB-A9DE-87B66024318A}" dt="2018-03-21T10:46:21.159" v="512" actId="478"/>
          <ac:spMkLst>
            <pc:docMk/>
            <pc:sldMk cId="1670370102" sldId="807"/>
            <ac:spMk id="143" creationId="{D273239D-F897-4484-8523-2C0FB19DEC08}"/>
          </ac:spMkLst>
        </pc:spChg>
        <pc:spChg chg="add del mod">
          <ac:chgData name="Hamlet Markarian" userId="4926d2b407f31d77" providerId="LiveId" clId="{2EB91DB7-FECE-4CBB-A9DE-87B66024318A}" dt="2018-03-21T10:46:21.159" v="512" actId="478"/>
          <ac:spMkLst>
            <pc:docMk/>
            <pc:sldMk cId="1670370102" sldId="807"/>
            <ac:spMk id="144" creationId="{67F1E873-F697-4722-A321-B3119A5A3192}"/>
          </ac:spMkLst>
        </pc:spChg>
        <pc:spChg chg="add del mod">
          <ac:chgData name="Hamlet Markarian" userId="4926d2b407f31d77" providerId="LiveId" clId="{2EB91DB7-FECE-4CBB-A9DE-87B66024318A}" dt="2018-03-21T10:46:21.159" v="512" actId="478"/>
          <ac:spMkLst>
            <pc:docMk/>
            <pc:sldMk cId="1670370102" sldId="807"/>
            <ac:spMk id="145" creationId="{69247120-1D29-41DE-82B9-568A95C8CBF4}"/>
          </ac:spMkLst>
        </pc:spChg>
        <pc:grpChg chg="add mod">
          <ac:chgData name="Hamlet Markarian" userId="4926d2b407f31d77" providerId="LiveId" clId="{2EB91DB7-FECE-4CBB-A9DE-87B66024318A}" dt="2018-03-21T10:44:54.014" v="494" actId="164"/>
          <ac:grpSpMkLst>
            <pc:docMk/>
            <pc:sldMk cId="1670370102" sldId="807"/>
            <ac:grpSpMk id="2" creationId="{F963A059-9342-4A1D-ABF3-8858386F9A87}"/>
          </ac:grpSpMkLst>
        </pc:grpChg>
        <pc:grpChg chg="add mod">
          <ac:chgData name="Hamlet Markarian" userId="4926d2b407f31d77" providerId="LiveId" clId="{2EB91DB7-FECE-4CBB-A9DE-87B66024318A}" dt="2018-03-21T10:50:25.071" v="562" actId="1076"/>
          <ac:grpSpMkLst>
            <pc:docMk/>
            <pc:sldMk cId="1670370102" sldId="807"/>
            <ac:grpSpMk id="7" creationId="{E0BD4BB5-06CC-4A17-B0EB-B03BD00BDBBE}"/>
          </ac:grpSpMkLst>
        </pc:grpChg>
        <pc:grpChg chg="add mod or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42" creationId="{58000191-7AF8-41F2-9D6A-0ABE1DA76834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48" creationId="{871FF178-3642-474A-86BA-7B0B88AE1BDF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51" creationId="{993B271C-D217-4DA5-B8C1-9641E453FB37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54" creationId="{EA2CF2BA-8D97-4EB2-8C7A-C258FA6CEC7D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57" creationId="{3F493876-70F8-4237-8D2A-366798DFC8FF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60" creationId="{F406EEC0-C8A4-4281-8D71-CAEAD55BAF32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67" creationId="{BD7BF7AF-9739-43FF-9D9F-597868B6E0D5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70" creationId="{6E8EE52E-3BF3-4530-A925-0DA4D67C553B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73" creationId="{96C5BB5F-AA82-4DDD-828E-48AD5C401E06}"/>
          </ac:grpSpMkLst>
        </pc:grpChg>
        <pc:grpChg chg="add mod">
          <ac:chgData name="Hamlet Markarian" userId="4926d2b407f31d77" providerId="LiveId" clId="{2EB91DB7-FECE-4CBB-A9DE-87B66024318A}" dt="2018-03-21T10:45:52.600" v="506" actId="1076"/>
          <ac:grpSpMkLst>
            <pc:docMk/>
            <pc:sldMk cId="1670370102" sldId="807"/>
            <ac:grpSpMk id="76" creationId="{3C1ED864-BC94-4EB2-840D-DA0154A1256A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09" creationId="{54292EDE-12F5-4E5F-86F0-6F871B4AC231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12" creationId="{9CB02CBB-E2AA-419A-97CA-EA044E2B4AC7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15" creationId="{7FE09FCA-4949-4786-8039-DFFC72387E32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18" creationId="{7F545864-D2E4-426F-9E68-6FAF6CD5B60C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21" creationId="{FFBECF3F-EF42-4505-8053-C78A321D3554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24" creationId="{CA080F7E-EC6E-4F17-B98F-7AA4B221A2BB}"/>
          </ac:grpSpMkLst>
        </pc:grpChg>
        <pc:grpChg chg="add del mod">
          <ac:chgData name="Hamlet Markarian" userId="4926d2b407f31d77" providerId="LiveId" clId="{2EB91DB7-FECE-4CBB-A9DE-87B66024318A}" dt="2018-03-21T10:47:11.383" v="530" actId="478"/>
          <ac:grpSpMkLst>
            <pc:docMk/>
            <pc:sldMk cId="1670370102" sldId="807"/>
            <ac:grpSpMk id="130" creationId="{135CCD4F-5B2A-4ECB-B756-0D2088A48B6D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33" creationId="{E4370328-700E-4AF9-89FC-A937D89A722F}"/>
          </ac:grpSpMkLst>
        </pc:grpChg>
        <pc:grpChg chg="add mod">
          <ac:chgData name="Hamlet Markarian" userId="4926d2b407f31d77" providerId="LiveId" clId="{2EB91DB7-FECE-4CBB-A9DE-87B66024318A}" dt="2018-03-21T10:46:31.869" v="514" actId="1076"/>
          <ac:grpSpMkLst>
            <pc:docMk/>
            <pc:sldMk cId="1670370102" sldId="807"/>
            <ac:grpSpMk id="136" creationId="{E5EC0761-41FC-425F-8C92-2B03CC24D6E5}"/>
          </ac:grpSpMkLst>
        </pc:grpChg>
        <pc:grpChg chg="add del mod">
          <ac:chgData name="Hamlet Markarian" userId="4926d2b407f31d77" providerId="LiveId" clId="{2EB91DB7-FECE-4CBB-A9DE-87B66024318A}" dt="2018-03-21T10:46:52.175" v="521" actId="478"/>
          <ac:grpSpMkLst>
            <pc:docMk/>
            <pc:sldMk cId="1670370102" sldId="807"/>
            <ac:grpSpMk id="139" creationId="{60870372-7F45-4ACE-BD16-EF461C564D04}"/>
          </ac:grpSpMkLst>
        </pc:grpChg>
        <pc:grpChg chg="add mod">
          <ac:chgData name="Hamlet Markarian" userId="4926d2b407f31d77" providerId="LiveId" clId="{2EB91DB7-FECE-4CBB-A9DE-87B66024318A}" dt="2018-03-21T10:46:54.847" v="522" actId="1076"/>
          <ac:grpSpMkLst>
            <pc:docMk/>
            <pc:sldMk cId="1670370102" sldId="807"/>
            <ac:grpSpMk id="146" creationId="{354DFDAC-C9B5-4246-ABAC-B29320BE8D7F}"/>
          </ac:grpSpMkLst>
        </pc:grpChg>
        <pc:grpChg chg="add mod">
          <ac:chgData name="Hamlet Markarian" userId="4926d2b407f31d77" providerId="LiveId" clId="{2EB91DB7-FECE-4CBB-A9DE-87B66024318A}" dt="2018-03-21T10:47:13.867" v="533" actId="1037"/>
          <ac:grpSpMkLst>
            <pc:docMk/>
            <pc:sldMk cId="1670370102" sldId="807"/>
            <ac:grpSpMk id="150" creationId="{CF25E632-C472-4E6D-8B75-E35F1F10F1D2}"/>
          </ac:grpSpMkLst>
        </pc:grpChg>
        <pc:picChg chg="add mod">
          <ac:chgData name="Hamlet Markarian" userId="4926d2b407f31d77" providerId="LiveId" clId="{2EB91DB7-FECE-4CBB-A9DE-87B66024318A}" dt="2018-03-21T10:49:47.839" v="558" actId="14100"/>
          <ac:picMkLst>
            <pc:docMk/>
            <pc:sldMk cId="1670370102" sldId="807"/>
            <ac:picMk id="3" creationId="{5020516F-12AE-4444-97E8-FA97E8639049}"/>
          </ac:picMkLst>
        </pc:picChg>
        <pc:picChg chg="add mod ord">
          <ac:chgData name="Hamlet Markarian" userId="4926d2b407f31d77" providerId="LiveId" clId="{2EB91DB7-FECE-4CBB-A9DE-87B66024318A}" dt="2018-03-21T10:45:52.600" v="506" actId="1076"/>
          <ac:picMkLst>
            <pc:docMk/>
            <pc:sldMk cId="1670370102" sldId="807"/>
            <ac:picMk id="6" creationId="{5D2BF759-0969-4ABC-913B-9B62A97046C4}"/>
          </ac:picMkLst>
        </pc:picChg>
        <pc:picChg chg="add del mod">
          <ac:chgData name="Hamlet Markarian" userId="4926d2b407f31d77" providerId="LiveId" clId="{2EB91DB7-FECE-4CBB-A9DE-87B66024318A}" dt="2018-03-21T10:36:05.847" v="328" actId="478"/>
          <ac:picMkLst>
            <pc:docMk/>
            <pc:sldMk cId="1670370102" sldId="807"/>
            <ac:picMk id="36" creationId="{5C67852B-9076-44CC-9148-55CD8678D3BA}"/>
          </ac:picMkLst>
        </pc:picChg>
        <pc:picChg chg="add mod">
          <ac:chgData name="Hamlet Markarian" userId="4926d2b407f31d77" providerId="LiveId" clId="{2EB91DB7-FECE-4CBB-A9DE-87B66024318A}" dt="2018-03-21T10:36:46.399" v="338" actId="571"/>
          <ac:picMkLst>
            <pc:docMk/>
            <pc:sldMk cId="1670370102" sldId="807"/>
            <ac:picMk id="46" creationId="{A6AB0085-77DD-4E88-A67F-9A3DB8284D03}"/>
          </ac:picMkLst>
        </pc:picChg>
        <pc:picChg chg="add mod">
          <ac:chgData name="Hamlet Markarian" userId="4926d2b407f31d77" providerId="LiveId" clId="{2EB91DB7-FECE-4CBB-A9DE-87B66024318A}" dt="2018-03-21T10:36:51.647" v="341" actId="571"/>
          <ac:picMkLst>
            <pc:docMk/>
            <pc:sldMk cId="1670370102" sldId="807"/>
            <ac:picMk id="47" creationId="{C02BA797-3253-45F8-A36E-F726287961D8}"/>
          </ac:picMkLst>
        </pc:picChg>
        <pc:picChg chg="add mod">
          <ac:chgData name="Hamlet Markarian" userId="4926d2b407f31d77" providerId="LiveId" clId="{2EB91DB7-FECE-4CBB-A9DE-87B66024318A}" dt="2018-03-21T10:46:31.869" v="514" actId="1076"/>
          <ac:picMkLst>
            <pc:docMk/>
            <pc:sldMk cId="1670370102" sldId="807"/>
            <ac:picMk id="84" creationId="{BC2B0043-4F60-47F6-BC6E-1CB567733DED}"/>
          </ac:picMkLst>
        </pc:picChg>
      </pc:sldChg>
      <pc:sldChg chg="addSp delSp modSp">
        <pc:chgData name="Hamlet Markarian" userId="4926d2b407f31d77" providerId="LiveId" clId="{2EB91DB7-FECE-4CBB-A9DE-87B66024318A}" dt="2018-03-21T10:51:19.697" v="590" actId="20577"/>
        <pc:sldMkLst>
          <pc:docMk/>
          <pc:sldMk cId="4100674012" sldId="808"/>
        </pc:sldMkLst>
        <pc:spChg chg="add mod">
          <ac:chgData name="Hamlet Markarian" userId="4926d2b407f31d77" providerId="LiveId" clId="{2EB91DB7-FECE-4CBB-A9DE-87B66024318A}" dt="2018-03-21T10:06:08.935" v="53" actId="14100"/>
          <ac:spMkLst>
            <pc:docMk/>
            <pc:sldMk cId="4100674012" sldId="808"/>
            <ac:spMk id="4" creationId="{0C9584AA-952C-4750-9CAB-9EBA4926018C}"/>
          </ac:spMkLst>
        </pc:spChg>
        <pc:spChg chg="add mod">
          <ac:chgData name="Hamlet Markarian" userId="4926d2b407f31d77" providerId="LiveId" clId="{2EB91DB7-FECE-4CBB-A9DE-87B66024318A}" dt="2018-03-21T10:06:11.911" v="54" actId="14100"/>
          <ac:spMkLst>
            <pc:docMk/>
            <pc:sldMk cId="4100674012" sldId="808"/>
            <ac:spMk id="5" creationId="{8EDCDE33-73DE-4092-AE40-320AFA5EA219}"/>
          </ac:spMkLst>
        </pc:spChg>
        <pc:spChg chg="add mod">
          <ac:chgData name="Hamlet Markarian" userId="4926d2b407f31d77" providerId="LiveId" clId="{2EB91DB7-FECE-4CBB-A9DE-87B66024318A}" dt="2018-03-21T10:05:50.191" v="49" actId="14100"/>
          <ac:spMkLst>
            <pc:docMk/>
            <pc:sldMk cId="4100674012" sldId="808"/>
            <ac:spMk id="6" creationId="{4D159CED-9C4B-49AC-9875-48E3FA3703AC}"/>
          </ac:spMkLst>
        </pc:spChg>
        <pc:spChg chg="add mod">
          <ac:chgData name="Hamlet Markarian" userId="4926d2b407f31d77" providerId="LiveId" clId="{2EB91DB7-FECE-4CBB-A9DE-87B66024318A}" dt="2018-03-21T10:06:44.383" v="62" actId="14100"/>
          <ac:spMkLst>
            <pc:docMk/>
            <pc:sldMk cId="4100674012" sldId="808"/>
            <ac:spMk id="7" creationId="{CC10E55B-6069-471B-A954-B3C468A59CBF}"/>
          </ac:spMkLst>
        </pc:spChg>
        <pc:spChg chg="add mod">
          <ac:chgData name="Hamlet Markarian" userId="4926d2b407f31d77" providerId="LiveId" clId="{2EB91DB7-FECE-4CBB-A9DE-87B66024318A}" dt="2018-03-21T10:06:25.351" v="58" actId="14100"/>
          <ac:spMkLst>
            <pc:docMk/>
            <pc:sldMk cId="4100674012" sldId="808"/>
            <ac:spMk id="8" creationId="{111EE77E-009A-47B7-B02F-7CC30605D07E}"/>
          </ac:spMkLst>
        </pc:spChg>
        <pc:spChg chg="add mod">
          <ac:chgData name="Hamlet Markarian" userId="4926d2b407f31d77" providerId="LiveId" clId="{2EB91DB7-FECE-4CBB-A9DE-87B66024318A}" dt="2018-03-21T10:06:41.847" v="61" actId="14100"/>
          <ac:spMkLst>
            <pc:docMk/>
            <pc:sldMk cId="4100674012" sldId="808"/>
            <ac:spMk id="9" creationId="{BA254DF9-9F28-4A22-ADE3-E53A40C7CFC3}"/>
          </ac:spMkLst>
        </pc:spChg>
        <pc:spChg chg="add del mod">
          <ac:chgData name="Hamlet Markarian" userId="4926d2b407f31d77" providerId="LiveId" clId="{2EB91DB7-FECE-4CBB-A9DE-87B66024318A}" dt="2018-03-21T10:06:47.727" v="63" actId="478"/>
          <ac:spMkLst>
            <pc:docMk/>
            <pc:sldMk cId="4100674012" sldId="808"/>
            <ac:spMk id="10" creationId="{774C026E-2556-4330-8DDC-0AACF1390DC6}"/>
          </ac:spMkLst>
        </pc:spChg>
        <pc:spChg chg="add del mod">
          <ac:chgData name="Hamlet Markarian" userId="4926d2b407f31d77" providerId="LiveId" clId="{2EB91DB7-FECE-4CBB-A9DE-87B66024318A}" dt="2018-03-21T10:07:25.975" v="65" actId="478"/>
          <ac:spMkLst>
            <pc:docMk/>
            <pc:sldMk cId="4100674012" sldId="808"/>
            <ac:spMk id="11" creationId="{DA170EB3-A499-4B87-9C65-20C96447B731}"/>
          </ac:spMkLst>
        </pc:spChg>
        <pc:spChg chg="add mod">
          <ac:chgData name="Hamlet Markarian" userId="4926d2b407f31d77" providerId="LiveId" clId="{2EB91DB7-FECE-4CBB-A9DE-87B66024318A}" dt="2018-03-21T10:07:43.263" v="69" actId="20577"/>
          <ac:spMkLst>
            <pc:docMk/>
            <pc:sldMk cId="4100674012" sldId="808"/>
            <ac:spMk id="12" creationId="{BC344990-1BB2-4DFC-AE77-B2FBA93877F4}"/>
          </ac:spMkLst>
        </pc:spChg>
        <pc:spChg chg="add mod">
          <ac:chgData name="Hamlet Markarian" userId="4926d2b407f31d77" providerId="LiveId" clId="{2EB91DB7-FECE-4CBB-A9DE-87B66024318A}" dt="2018-03-21T10:07:54.494" v="72" actId="20577"/>
          <ac:spMkLst>
            <pc:docMk/>
            <pc:sldMk cId="4100674012" sldId="808"/>
            <ac:spMk id="13" creationId="{F3749EB5-A80B-4AB1-A1EB-20F29268FA29}"/>
          </ac:spMkLst>
        </pc:spChg>
        <pc:spChg chg="add mod">
          <ac:chgData name="Hamlet Markarian" userId="4926d2b407f31d77" providerId="LiveId" clId="{2EB91DB7-FECE-4CBB-A9DE-87B66024318A}" dt="2018-03-21T10:08:03.303" v="75" actId="20577"/>
          <ac:spMkLst>
            <pc:docMk/>
            <pc:sldMk cId="4100674012" sldId="808"/>
            <ac:spMk id="14" creationId="{D620C55C-75B7-4F72-A8DF-69770E37E6DE}"/>
          </ac:spMkLst>
        </pc:spChg>
        <pc:spChg chg="mod">
          <ac:chgData name="Hamlet Markarian" userId="4926d2b407f31d77" providerId="LiveId" clId="{2EB91DB7-FECE-4CBB-A9DE-87B66024318A}" dt="2018-03-21T10:11:12.751" v="91" actId="208"/>
          <ac:spMkLst>
            <pc:docMk/>
            <pc:sldMk cId="4100674012" sldId="808"/>
            <ac:spMk id="16" creationId="{3A592CAF-CFA0-429E-8899-F3E383675583}"/>
          </ac:spMkLst>
        </pc:spChg>
        <pc:spChg chg="mod">
          <ac:chgData name="Hamlet Markarian" userId="4926d2b407f31d77" providerId="LiveId" clId="{2EB91DB7-FECE-4CBB-A9DE-87B66024318A}" dt="2018-03-21T10:11:12.751" v="91" actId="208"/>
          <ac:spMkLst>
            <pc:docMk/>
            <pc:sldMk cId="4100674012" sldId="808"/>
            <ac:spMk id="17" creationId="{F7C5771A-3D89-4CB4-8398-B65499648434}"/>
          </ac:spMkLst>
        </pc:spChg>
        <pc:spChg chg="mod">
          <ac:chgData name="Hamlet Markarian" userId="4926d2b407f31d77" providerId="LiveId" clId="{2EB91DB7-FECE-4CBB-A9DE-87B66024318A}" dt="2018-03-21T10:51:19.697" v="590" actId="20577"/>
          <ac:spMkLst>
            <pc:docMk/>
            <pc:sldMk cId="4100674012" sldId="808"/>
            <ac:spMk id="21" creationId="{3ED17BF4-0BB5-4B88-B847-D5E80B352AC5}"/>
          </ac:spMkLst>
        </pc:spChg>
        <pc:spChg chg="add mod">
          <ac:chgData name="Hamlet Markarian" userId="4926d2b407f31d77" providerId="LiveId" clId="{2EB91DB7-FECE-4CBB-A9DE-87B66024318A}" dt="2018-03-21T10:17:14.532" v="177" actId="1076"/>
          <ac:spMkLst>
            <pc:docMk/>
            <pc:sldMk cId="4100674012" sldId="808"/>
            <ac:spMk id="22" creationId="{46BCA335-61E7-4148-9C73-31833401E54F}"/>
          </ac:spMkLst>
        </pc:spChg>
        <pc:spChg chg="add mod">
          <ac:chgData name="Hamlet Markarian" userId="4926d2b407f31d77" providerId="LiveId" clId="{2EB91DB7-FECE-4CBB-A9DE-87B66024318A}" dt="2018-03-21T10:17:29.893" v="180" actId="1076"/>
          <ac:spMkLst>
            <pc:docMk/>
            <pc:sldMk cId="4100674012" sldId="808"/>
            <ac:spMk id="24" creationId="{E0D4623E-51CF-4809-84DD-D8B824D384E1}"/>
          </ac:spMkLst>
        </pc:spChg>
        <pc:grpChg chg="del mod">
          <ac:chgData name="Hamlet Markarian" userId="4926d2b407f31d77" providerId="LiveId" clId="{2EB91DB7-FECE-4CBB-A9DE-87B66024318A}" dt="2018-03-21T10:11:15.071" v="92" actId="478"/>
          <ac:grpSpMkLst>
            <pc:docMk/>
            <pc:sldMk cId="4100674012" sldId="808"/>
            <ac:grpSpMk id="15" creationId="{E54D067B-8A4B-4C6E-A94F-CAC24E5EC9E8}"/>
          </ac:grpSpMkLst>
        </pc:grpChg>
        <pc:picChg chg="add del mod">
          <ac:chgData name="Hamlet Markarian" userId="4926d2b407f31d77" providerId="LiveId" clId="{2EB91DB7-FECE-4CBB-A9DE-87B66024318A}" dt="2018-03-21T10:10:09.712" v="82" actId="478"/>
          <ac:picMkLst>
            <pc:docMk/>
            <pc:sldMk cId="4100674012" sldId="808"/>
            <ac:picMk id="2" creationId="{801F8030-7D2A-4B49-B1AF-19EB73BF17CD}"/>
          </ac:picMkLst>
        </pc:picChg>
        <pc:picChg chg="add del mod">
          <ac:chgData name="Hamlet Markarian" userId="4926d2b407f31d77" providerId="LiveId" clId="{2EB91DB7-FECE-4CBB-A9DE-87B66024318A}" dt="2018-03-21T10:11:07.024" v="87" actId="27803"/>
          <ac:picMkLst>
            <pc:docMk/>
            <pc:sldMk cId="4100674012" sldId="808"/>
            <ac:picMk id="3" creationId="{E54D067B-8A4B-4C6E-A94F-CAC24E5EC9E8}"/>
          </ac:picMkLst>
        </pc:picChg>
        <pc:picChg chg="add mod">
          <ac:chgData name="Hamlet Markarian" userId="4926d2b407f31d77" providerId="LiveId" clId="{2EB91DB7-FECE-4CBB-A9DE-87B66024318A}" dt="2018-03-21T10:16:22.622" v="174" actId="1076"/>
          <ac:picMkLst>
            <pc:docMk/>
            <pc:sldMk cId="4100674012" sldId="808"/>
            <ac:picMk id="18" creationId="{D3F7AEAD-8C86-45CC-9491-D27DF161AA04}"/>
          </ac:picMkLst>
        </pc:picChg>
        <pc:picChg chg="add del mod">
          <ac:chgData name="Hamlet Markarian" userId="4926d2b407f31d77" providerId="LiveId" clId="{2EB91DB7-FECE-4CBB-A9DE-87B66024318A}" dt="2018-03-21T10:20:59.775" v="185" actId="478"/>
          <ac:picMkLst>
            <pc:docMk/>
            <pc:sldMk cId="4100674012" sldId="808"/>
            <ac:picMk id="19" creationId="{BE95190C-C979-489B-A3AB-82B915B47C9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7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D1974798-741E-470C-A536-14C70597F5CF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1812"/>
            <a:ext cx="2951217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F8FA24DA-E6DE-4791-9C21-C16DC99F7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 bwMode="auto">
          <a:xfrm>
            <a:off x="2" y="2"/>
            <a:ext cx="2950421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0" rIns="91763" bIns="45880" numCol="1" anchor="t" anchorCtr="0" compatLnSpc="1">
            <a:prstTxWarp prst="textNoShape">
              <a:avLst/>
            </a:prstTxWarp>
          </a:bodyPr>
          <a:lstStyle>
            <a:lvl1pPr defTabSz="1051227" eaLnBrk="1" hangingPunct="1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 bwMode="auto">
          <a:xfrm>
            <a:off x="3858367" y="2"/>
            <a:ext cx="2948813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0" rIns="91763" bIns="45880" numCol="1" anchor="t" anchorCtr="0" compatLnSpc="1">
            <a:prstTxWarp prst="textNoShape">
              <a:avLst/>
            </a:prstTxWarp>
          </a:bodyPr>
          <a:lstStyle>
            <a:lvl1pPr algn="r" defTabSz="1051227" eaLnBrk="1" hangingPunct="1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D191227-2F59-41A9-929C-D854404405A5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7713"/>
            <a:ext cx="52768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8" tIns="46035" rIns="92068" bIns="460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79756" y="4721983"/>
            <a:ext cx="5449280" cy="447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0" rIns="91763" bIns="458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2" y="9442363"/>
            <a:ext cx="2950421" cy="49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0" rIns="91763" bIns="45880" numCol="1" anchor="b" anchorCtr="0" compatLnSpc="1">
            <a:prstTxWarp prst="textNoShape">
              <a:avLst/>
            </a:prstTxWarp>
          </a:bodyPr>
          <a:lstStyle>
            <a:lvl1pPr defTabSz="1051227" eaLnBrk="1" hangingPunct="1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58367" y="9442363"/>
            <a:ext cx="2948813" cy="49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3" tIns="45880" rIns="91763" bIns="45880" numCol="1" anchor="b" anchorCtr="0" compatLnSpc="1">
            <a:prstTxWarp prst="textNoShape">
              <a:avLst/>
            </a:prstTxWarp>
          </a:bodyPr>
          <a:lstStyle>
            <a:lvl1pPr algn="r" defTabSz="1049418" eaLnBrk="1" hangingPunct="1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253F53-5193-4BC7-8405-C320673920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376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253F53-5193-4BC7-8405-C320673920C2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5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>
            <a:extLst/>
          </p:cNvPr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Номер слайда 1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0B42-CD04-48AE-B4E5-147E4D2CA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16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6E53-3696-4F16-B691-301F8BCAE1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05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4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9804-E9C2-4FD3-A4EC-644C52021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99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6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62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6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85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53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0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Изображение 5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9" y="1771655"/>
            <a:ext cx="8561139" cy="5324475"/>
          </a:xfrm>
        </p:spPr>
        <p:txBody>
          <a:bodyPr/>
          <a:lstStyle>
            <a:lvl1pPr marL="363301" indent="0">
              <a:buFontTx/>
              <a:buNone/>
              <a:defRPr b="1">
                <a:latin typeface="+mj-lt"/>
              </a:defRPr>
            </a:lvl1pPr>
            <a:lvl2pPr marL="363301" indent="0">
              <a:defRPr>
                <a:latin typeface="+mj-lt"/>
              </a:defRPr>
            </a:lvl2pPr>
            <a:lvl3pPr marL="628239" indent="-260180">
              <a:defRPr>
                <a:latin typeface="+mj-lt"/>
              </a:defRPr>
            </a:lvl3pPr>
            <a:lvl4pPr marL="0" indent="360125">
              <a:defRPr>
                <a:latin typeface="+mj-lt"/>
              </a:defRPr>
            </a:lvl4pPr>
            <a:lvl5pPr marL="143415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7"/>
            <a:ext cx="8581268" cy="1219199"/>
          </a:xfrm>
        </p:spPr>
        <p:txBody>
          <a:bodyPr/>
          <a:lstStyle>
            <a:lvl1pPr marL="0" marR="0" indent="0" defTabSz="10423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9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6244-C4E9-4151-8B93-AE550A9A90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52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77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11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25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94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441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0235" indent="3175">
              <a:defRPr>
                <a:latin typeface="+mj-lt"/>
              </a:defRPr>
            </a:lvl2pPr>
            <a:lvl3pPr marL="628428" indent="-260258">
              <a:tabLst/>
              <a:defRPr>
                <a:latin typeface="+mj-lt"/>
              </a:defRPr>
            </a:lvl3pPr>
            <a:lvl4pPr marL="0" indent="36023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1"/>
            <a:ext cx="1080120" cy="4154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noAutofit/>
          </a:bodyPr>
          <a:lstStyle/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4"/>
            <a:ext cx="858043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2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72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03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7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8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Изображение 6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9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1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85F7-1C66-407D-BE4B-7D518CB2EC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655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9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08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45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12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47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99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8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Изображение 7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3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12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BB20-B9A1-44BF-8215-CF462C216F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80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6" indent="0">
              <a:buNone/>
              <a:defRPr sz="2300" b="1"/>
            </a:lvl2pPr>
            <a:lvl3pPr marL="1042372" indent="0">
              <a:buNone/>
              <a:defRPr sz="2100" b="1"/>
            </a:lvl3pPr>
            <a:lvl4pPr marL="1563558" indent="0">
              <a:buNone/>
              <a:defRPr sz="1900" b="1"/>
            </a:lvl4pPr>
            <a:lvl5pPr marL="2084746" indent="0">
              <a:buNone/>
              <a:defRPr sz="1900" b="1"/>
            </a:lvl5pPr>
            <a:lvl6pPr marL="2605930" indent="0">
              <a:buNone/>
              <a:defRPr sz="1900" b="1"/>
            </a:lvl6pPr>
            <a:lvl7pPr marL="3127116" indent="0">
              <a:buNone/>
              <a:defRPr sz="1900" b="1"/>
            </a:lvl7pPr>
            <a:lvl8pPr marL="3648304" indent="0">
              <a:buNone/>
              <a:defRPr sz="1900" b="1"/>
            </a:lvl8pPr>
            <a:lvl9pPr marL="416948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6" indent="0">
              <a:buNone/>
              <a:defRPr sz="2300" b="1"/>
            </a:lvl2pPr>
            <a:lvl3pPr marL="1042372" indent="0">
              <a:buNone/>
              <a:defRPr sz="2100" b="1"/>
            </a:lvl3pPr>
            <a:lvl4pPr marL="1563558" indent="0">
              <a:buNone/>
              <a:defRPr sz="1900" b="1"/>
            </a:lvl4pPr>
            <a:lvl5pPr marL="2084746" indent="0">
              <a:buNone/>
              <a:defRPr sz="1900" b="1"/>
            </a:lvl5pPr>
            <a:lvl6pPr marL="2605930" indent="0">
              <a:buNone/>
              <a:defRPr sz="1900" b="1"/>
            </a:lvl6pPr>
            <a:lvl7pPr marL="3127116" indent="0">
              <a:buNone/>
              <a:defRPr sz="1900" b="1"/>
            </a:lvl7pPr>
            <a:lvl8pPr marL="3648304" indent="0">
              <a:buNone/>
              <a:defRPr sz="1900" b="1"/>
            </a:lvl8pPr>
            <a:lvl9pPr marL="416948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5CB8-C587-4AD2-A101-389D8C72CC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05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Изображение 6" descr="ICTDay_SMALL MAP.png">
            <a:extLst/>
          </p:cNvPr>
          <p:cNvSpPr>
            <a:spLocks noChangeAspect="1"/>
          </p:cNvSpPr>
          <p:nvPr userDrawn="1"/>
        </p:nvSpPr>
        <p:spPr bwMode="auto">
          <a:xfrm>
            <a:off x="8083550" y="396875"/>
            <a:ext cx="23034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Дата 10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37A7-328F-4B9F-AA81-F43E41C0D2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2">
            <a:extLst/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7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54742-9569-42A0-9118-37D00EF0A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17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4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1" y="301051"/>
            <a:ext cx="5977909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186" indent="0">
              <a:buNone/>
              <a:defRPr sz="1400"/>
            </a:lvl2pPr>
            <a:lvl3pPr marL="1042372" indent="0">
              <a:buNone/>
              <a:defRPr sz="1100"/>
            </a:lvl3pPr>
            <a:lvl4pPr marL="1563558" indent="0">
              <a:buNone/>
              <a:defRPr sz="1000"/>
            </a:lvl4pPr>
            <a:lvl5pPr marL="2084746" indent="0">
              <a:buNone/>
              <a:defRPr sz="1000"/>
            </a:lvl5pPr>
            <a:lvl6pPr marL="2605930" indent="0">
              <a:buNone/>
              <a:defRPr sz="1000"/>
            </a:lvl6pPr>
            <a:lvl7pPr marL="3127116" indent="0">
              <a:buNone/>
              <a:defRPr sz="1000"/>
            </a:lvl7pPr>
            <a:lvl8pPr marL="3648304" indent="0">
              <a:buNone/>
              <a:defRPr sz="1000"/>
            </a:lvl8pPr>
            <a:lvl9pPr marL="416948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3909-958D-416A-A26F-61301FE69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75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186" indent="0">
              <a:buNone/>
              <a:defRPr sz="3200"/>
            </a:lvl2pPr>
            <a:lvl3pPr marL="1042372" indent="0">
              <a:buNone/>
              <a:defRPr sz="2700"/>
            </a:lvl3pPr>
            <a:lvl4pPr marL="1563558" indent="0">
              <a:buNone/>
              <a:defRPr sz="2300"/>
            </a:lvl4pPr>
            <a:lvl5pPr marL="2084746" indent="0">
              <a:buNone/>
              <a:defRPr sz="2300"/>
            </a:lvl5pPr>
            <a:lvl6pPr marL="2605930" indent="0">
              <a:buNone/>
              <a:defRPr sz="2300"/>
            </a:lvl6pPr>
            <a:lvl7pPr marL="3127116" indent="0">
              <a:buNone/>
              <a:defRPr sz="2300"/>
            </a:lvl7pPr>
            <a:lvl8pPr marL="3648304" indent="0">
              <a:buNone/>
              <a:defRPr sz="2300"/>
            </a:lvl8pPr>
            <a:lvl9pPr marL="4169488" indent="0">
              <a:buNone/>
              <a:defRPr sz="23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186" indent="0">
              <a:buNone/>
              <a:defRPr sz="1400"/>
            </a:lvl2pPr>
            <a:lvl3pPr marL="1042372" indent="0">
              <a:buNone/>
              <a:defRPr sz="1100"/>
            </a:lvl3pPr>
            <a:lvl4pPr marL="1563558" indent="0">
              <a:buNone/>
              <a:defRPr sz="1000"/>
            </a:lvl4pPr>
            <a:lvl5pPr marL="2084746" indent="0">
              <a:buNone/>
              <a:defRPr sz="1000"/>
            </a:lvl5pPr>
            <a:lvl6pPr marL="2605930" indent="0">
              <a:buNone/>
              <a:defRPr sz="1000"/>
            </a:lvl6pPr>
            <a:lvl7pPr marL="3127116" indent="0">
              <a:buNone/>
              <a:defRPr sz="1000"/>
            </a:lvl7pPr>
            <a:lvl8pPr marL="3648304" indent="0">
              <a:buNone/>
              <a:defRPr sz="1000"/>
            </a:lvl8pPr>
            <a:lvl9pPr marL="416948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E1CA-677D-4133-94CC-8FD3916CB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68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8" tIns="52118" rIns="104238" bIns="521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8" tIns="52118" rIns="104238" bIns="52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238" tIns="52118" rIns="104238" bIns="52118" rtlCol="0" anchor="ctr"/>
          <a:lstStyle>
            <a:lvl1pPr algn="l" defTabSz="104237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238" tIns="52118" rIns="104238" bIns="52118" rtlCol="0" anchor="ctr"/>
          <a:lstStyle>
            <a:lvl1pPr algn="ctr" defTabSz="1042372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wrap="square" lIns="104238" tIns="52118" rIns="104238" bIns="52118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400"/>
              </a:lnSpc>
              <a:defRPr sz="27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C17FCE-C684-445F-BD88-E17130043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hf hdr="0" ftr="0" dt="0"/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513" indent="395288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6524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709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896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083" indent="-260593" algn="l" defTabSz="10423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86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72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58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46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930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116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304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488" algn="l" defTabSz="10423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4" y="540273"/>
            <a:ext cx="8588251" cy="122413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4" y="1764295"/>
            <a:ext cx="8588251" cy="533183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2" y="6660951"/>
            <a:ext cx="724718" cy="69662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defTabSz="10426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86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  <p:sldLayoutId id="2147484435" r:id="rId12"/>
  </p:sldLayoutIdLst>
  <p:hf hdr="0" ftr="0" dt="0"/>
  <p:txStyles>
    <p:titleStyle>
      <a:lvl1pPr algn="l" defTabSz="1042688" rtl="0" eaLnBrk="1" latinLnBrk="0" hangingPunct="1">
        <a:lnSpc>
          <a:spcPts val="5198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410" indent="0" algn="l" defTabSz="1042688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410" indent="0" algn="l" defTabSz="1042688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537" indent="-260258" algn="l" defTabSz="104268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235" algn="just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593" indent="0" algn="l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4" y="540273"/>
            <a:ext cx="8588251" cy="122413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4" y="1764295"/>
            <a:ext cx="8588251" cy="5331830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2" y="6660951"/>
            <a:ext cx="724718" cy="69662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1042688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defTabSz="10426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51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  <p:sldLayoutId id="2147484448" r:id="rId12"/>
  </p:sldLayoutIdLst>
  <p:hf hdr="0" ftr="0" dt="0"/>
  <p:txStyles>
    <p:titleStyle>
      <a:lvl1pPr algn="l" defTabSz="1042688" rtl="0" eaLnBrk="1" latinLnBrk="0" hangingPunct="1">
        <a:lnSpc>
          <a:spcPts val="5198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410" indent="0" algn="l" defTabSz="1042688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410" indent="0" algn="l" defTabSz="1042688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537" indent="-260258" algn="l" defTabSz="104268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235" algn="just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593" indent="0" algn="l" defTabSz="1042688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063" y="2268463"/>
            <a:ext cx="9089390" cy="16207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УФНС России по Ханты – Мансийскому автономному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округу – Югре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99270" y="3798158"/>
            <a:ext cx="8784976" cy="193232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 подаче деклараций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 физических лиц и заявлении имущественных налоговых вычетов через сервис ФНС России «Личный кабинет налогоплательщика для физических лиц», как о наиболее удобном способе для налогоплательщиков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9928" y="2827926"/>
            <a:ext cx="4884143" cy="1481987"/>
          </a:xfrm>
          <a:prstGeom prst="rect">
            <a:avLst/>
          </a:prstGeom>
        </p:spPr>
        <p:txBody>
          <a:bodyPr vert="horz" wrap="square" lIns="133261" tIns="66631" rIns="133261" bIns="66631" rtlCol="0" anchor="ctr">
            <a:noAutofit/>
          </a:bodyPr>
          <a:lstStyle/>
          <a:p>
            <a:pPr algn="ctr" defTabSz="1332608" eaLnBrk="1" fontAlgn="auto" hangingPunct="1">
              <a:spcAft>
                <a:spcPts val="0"/>
              </a:spcAft>
            </a:pPr>
            <a:endParaRPr lang="ru-RU" sz="26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89643" y="5749889"/>
            <a:ext cx="10603284" cy="1000132"/>
          </a:xfrm>
          <a:prstGeom prst="rect">
            <a:avLst/>
          </a:prstGeom>
        </p:spPr>
        <p:txBody>
          <a:bodyPr vert="horz" lIns="104269" tIns="52135" rIns="104269" bIns="52135" rtlCol="0" anchor="ctr">
            <a:noAutofit/>
          </a:bodyPr>
          <a:lstStyle/>
          <a:p>
            <a:pPr algn="r" defTabSz="1042688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Специалист 1 разряда </a:t>
            </a:r>
          </a:p>
          <a:p>
            <a:pPr algn="r" defTabSz="1042688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отдела работы с налогоплательщиками</a:t>
            </a:r>
          </a:p>
          <a:p>
            <a:pPr algn="r" defTabSz="1042688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Паклина С.В.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0116" y="5352267"/>
            <a:ext cx="10603284" cy="1368152"/>
          </a:xfrm>
          <a:prstGeom prst="rect">
            <a:avLst/>
          </a:prstGeom>
        </p:spPr>
        <p:txBody>
          <a:bodyPr vert="horz" lIns="104269" tIns="52135" rIns="104269" bIns="52135" rtlCol="0" anchor="ctr">
            <a:noAutofit/>
          </a:bodyPr>
          <a:lstStyle/>
          <a:p>
            <a:pPr algn="ctr" defTabSz="1042688"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559424" y="702969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ДЛЯ ОНЛАЙН-ПОДАЧИ ДЕКЛАРАЦИИ ПО ФОРМЕ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3-НДФЛ Ч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ЕРЕЗ ЛИЧНЫЙ КАБИНЕТ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86545" y="6804967"/>
            <a:ext cx="672723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4800" b="1" dirty="0" smtClean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pic>
        <p:nvPicPr>
          <p:cNvPr id="3074" name="Picture 2" descr="C:\Users\8602-06-284\Desktop\доклады\п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7" y="1620391"/>
            <a:ext cx="950448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1692399"/>
            <a:ext cx="8856984" cy="5324475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2627" y="396255"/>
            <a:ext cx="9577064" cy="121919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НАЧАЛЬНЫХ ПАРАМЕТРОВ ДЕКЛАРАЦИИ (1 ЭТАП)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96244-C4E9-4151-8B93-AE550A9A90EC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t="42260" r="43846"/>
          <a:stretch/>
        </p:blipFill>
        <p:spPr bwMode="auto">
          <a:xfrm>
            <a:off x="5135767" y="3204567"/>
            <a:ext cx="5043924" cy="3340159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234132" y="468264"/>
            <a:ext cx="10283782" cy="801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«ДОХОДЫ» ПРИ ДЕКЛАРИРОВАНИИ ДОХОДОВ, ПОЛУЧЕННЫХ  В НАЛОГОВОМ ПЕРИОДЕ (2 ЭТАП)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4800" b="1" dirty="0" smtClean="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pic>
        <p:nvPicPr>
          <p:cNvPr id="1026" name="Picture 2" descr="C:\Users\8602-06-284\Desktop\доклады\пид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1476375"/>
            <a:ext cx="9221250" cy="57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738188" y="684286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ЗАПОЛНЕНИЯ РАЗДЕЛА «ДОХОДЫ» ПРИ ДЕКЛАРИРОВАНИИ ДОХОДОВ, ПОЛУЧЕННЫХ  В НАЛОГОВОМ ПЕРИОДЕ, В СЛУЧАЕ ПРОДАЖИ ТРАНСПОРТНОГО СРЕДСТВА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4800" b="1" dirty="0" smtClean="0">
                <a:solidFill>
                  <a:prstClr val="white"/>
                </a:solidFill>
                <a:latin typeface="Calibri"/>
              </a:rPr>
              <a:t>1121</a:t>
            </a:r>
          </a:p>
        </p:txBody>
      </p:sp>
      <p:pic>
        <p:nvPicPr>
          <p:cNvPr id="2050" name="Picture 2" descr="C:\Users\8602-06-284\Desktop\доклады\ло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1" y="1836415"/>
            <a:ext cx="1021177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0" y="27953"/>
            <a:ext cx="10693400" cy="1232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ЗАПОЛНЕННОЙ ДЕКЛАРАЦИИ, ВЫГРУЗКА ДОКУМЕНТОВ, ПРИЛОЖЕНИЙ И ОТПРАВКА ДЕКЛАРАЦИИ (3 ЭТАП)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4800" b="1" dirty="0" smtClean="0">
                <a:solidFill>
                  <a:prstClr val="white"/>
                </a:solidFill>
                <a:latin typeface="Calibri"/>
              </a:rPr>
              <a:t>13</a:t>
            </a:r>
          </a:p>
        </p:txBody>
      </p:sp>
      <p:pic>
        <p:nvPicPr>
          <p:cNvPr id="3075" name="Picture 3" descr="C:\Users\8602-06-284\Desktop\доклады\5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7" y="1404367"/>
            <a:ext cx="9077235" cy="5974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71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450156" y="490131"/>
            <a:ext cx="104411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И ОТПРАВКА ДЕКЛАРАЦИИ </a:t>
            </a:r>
          </a:p>
          <a:p>
            <a:pPr algn="ctr" defTabSz="914400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ЭТАП) </a:t>
            </a:r>
          </a:p>
          <a:p>
            <a:pPr algn="ctr" defTabSz="914400" eaLnBrk="1" hangingPunct="1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4868" y="850171"/>
            <a:ext cx="9426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>
              <a:solidFill>
                <a:prstClr val="black"/>
              </a:solidFill>
            </a:endParaRPr>
          </a:p>
          <a:p>
            <a:endParaRPr lang="ru-RU" sz="1800" dirty="0" smtClean="0">
              <a:solidFill>
                <a:prstClr val="black"/>
              </a:solidFill>
            </a:endParaRPr>
          </a:p>
        </p:txBody>
      </p:sp>
      <p:pic>
        <p:nvPicPr>
          <p:cNvPr id="4098" name="Picture 2" descr="C:\Users\8602-06-284\Desktop\доклад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1173336"/>
            <a:ext cx="9937103" cy="60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741923" y="391483"/>
            <a:ext cx="9779726" cy="796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ПРИЕМЕ НАЛОГОВОЙ ДЕКЛАРАЦИИ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4800" b="1" dirty="0" smtClean="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pic>
        <p:nvPicPr>
          <p:cNvPr id="5122" name="Picture 2" descr="C:\Users\8602-06-284\Desktop\доклады\фина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08" y="1282054"/>
            <a:ext cx="8789202" cy="54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496321" y="468263"/>
            <a:ext cx="9779726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ВЕРСИЯ ЛИЧНОГО КАБИНЕТА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t="10705" r="31134" b="5217"/>
          <a:stretch/>
        </p:blipFill>
        <p:spPr>
          <a:xfrm>
            <a:off x="954212" y="1315809"/>
            <a:ext cx="8712967" cy="590465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72517" r="63447" b="19787"/>
          <a:stretch/>
        </p:blipFill>
        <p:spPr bwMode="auto">
          <a:xfrm>
            <a:off x="306139" y="6635957"/>
            <a:ext cx="3121599" cy="58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839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98228" y="1116335"/>
            <a:ext cx="8561139" cy="143747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ramms\AppData\Local\Microsoft\Windows\INetCache\IE\NHT7JBAT\1200px-Emblem_of_the_Federal_Tax_Servic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08" y="3060551"/>
            <a:ext cx="3376682" cy="352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1750525" y="414401"/>
            <a:ext cx="8352929" cy="1450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ИЧНЫЙ КАБИНЕТ НАЛОГОПЛАТЕЛЬЩИКА ДЛЯ ФИЗИЧЕСКИХ ЛИЦ</a:t>
            </a:r>
          </a:p>
          <a:p>
            <a:pPr algn="ctr" defTabSz="914400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- ЛИЧНЫЙ КАБИНЕТ)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9" y="1908423"/>
            <a:ext cx="89979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3" y="252237"/>
            <a:ext cx="1725612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62384" y="2628503"/>
            <a:ext cx="2796809" cy="1944216"/>
          </a:xfrm>
          <a:prstGeom prst="ellipse">
            <a:avLst/>
          </a:prstGeom>
          <a:noFill/>
          <a:ln w="762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2" y="1043213"/>
            <a:ext cx="7391285" cy="475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5073" r="8820" b="11742"/>
          <a:stretch/>
        </p:blipFill>
        <p:spPr bwMode="auto">
          <a:xfrm>
            <a:off x="5945052" y="3420591"/>
            <a:ext cx="4442208" cy="314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695169" y="251125"/>
            <a:ext cx="954523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ДОСТУПА К ЛИЧНОМУ КАБИНЕТУ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846255" y="468263"/>
            <a:ext cx="9257199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СТРАНИЦА ЛИЧНОГО КАБИНЕТА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13445" r="1301" b="16240"/>
          <a:stretch/>
        </p:blipFill>
        <p:spPr>
          <a:xfrm>
            <a:off x="762034" y="1363524"/>
            <a:ext cx="9009453" cy="3839081"/>
          </a:xfrm>
          <a:prstGeom prst="rect">
            <a:avLst/>
          </a:prstGeom>
          <a:ln>
            <a:solidFill>
              <a:srgbClr val="FE0000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962324" y="2484487"/>
            <a:ext cx="3326464" cy="1368152"/>
          </a:xfrm>
          <a:prstGeom prst="roundRect">
            <a:avLst/>
          </a:prstGeom>
          <a:noFill/>
          <a:ln w="5715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74492" y="1620391"/>
            <a:ext cx="1368152" cy="504056"/>
          </a:xfrm>
          <a:prstGeom prst="roundRect">
            <a:avLst/>
          </a:prstGeom>
          <a:noFill/>
          <a:ln w="762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5474854" y="2700511"/>
            <a:ext cx="807950" cy="468052"/>
          </a:xfrm>
          <a:prstGeom prst="leftArrow">
            <a:avLst/>
          </a:prstGeom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5058668" y="1620391"/>
            <a:ext cx="416186" cy="252028"/>
          </a:xfrm>
          <a:prstGeom prst="leftArrow">
            <a:avLst/>
          </a:prstGeom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978548" y="4644883"/>
            <a:ext cx="1080120" cy="288032"/>
          </a:xfrm>
          <a:prstGeom prst="leftArrow">
            <a:avLst/>
          </a:prstGeom>
          <a:ln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7"/>
          <a:stretch/>
        </p:blipFill>
        <p:spPr bwMode="auto">
          <a:xfrm>
            <a:off x="762033" y="5050971"/>
            <a:ext cx="9009453" cy="151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962324" y="5652839"/>
            <a:ext cx="1296144" cy="360040"/>
          </a:xfrm>
          <a:prstGeom prst="rightArrow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720213" y="55539"/>
            <a:ext cx="9405441" cy="1044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«МОИ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НАЛОГИ» ЛИЧНОГО КАБИНЕТА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5758" t="6904" r="18768" b="20645"/>
          <a:stretch/>
        </p:blipFill>
        <p:spPr bwMode="auto">
          <a:xfrm>
            <a:off x="1026220" y="900311"/>
            <a:ext cx="8793429" cy="338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r="3933"/>
          <a:stretch/>
        </p:blipFill>
        <p:spPr bwMode="auto">
          <a:xfrm>
            <a:off x="1026220" y="4080880"/>
            <a:ext cx="8793429" cy="23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8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491807" y="526023"/>
            <a:ext cx="10015007" cy="585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ИМУЩЕСТВО» ЛИЧНОГО КАБИНЕТА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4554" t="5000" r="4242" b="18094"/>
          <a:stretch/>
        </p:blipFill>
        <p:spPr bwMode="auto">
          <a:xfrm>
            <a:off x="1098229" y="1260351"/>
            <a:ext cx="8721420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33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738188" y="586868"/>
            <a:ext cx="974623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СООБЩИТЬ О НЕДОСТОВЕРНОЙ ИНФОРМАЦИИ ОБ ИМУЩЕСТВЕ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endParaRPr lang="ru-RU" sz="28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1" hangingPunct="1"/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 ИМУЩЕСТВО» ЛИЧНОГО КАБИНЕТА 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"/>
          <a:stretch/>
        </p:blipFill>
        <p:spPr bwMode="auto">
          <a:xfrm>
            <a:off x="738188" y="2041380"/>
            <a:ext cx="8879684" cy="4952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67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219495" y="334993"/>
            <a:ext cx="1047888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«ЖИЗНЕННЫЕ СИТУАЦИИ» ЛИЧНОГО КАБИНЕТА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4420" y="7381031"/>
            <a:ext cx="457200" cy="55436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4644" t="4460" r="15216" b="21362"/>
          <a:stretch/>
        </p:blipFill>
        <p:spPr bwMode="auto">
          <a:xfrm>
            <a:off x="1098229" y="1415113"/>
            <a:ext cx="8721420" cy="5579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5458939" y="4644727"/>
            <a:ext cx="1111897" cy="1656184"/>
          </a:xfrm>
          <a:prstGeom prst="ellipse">
            <a:avLst/>
          </a:prstGeom>
          <a:noFill/>
          <a:ln w="762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6545468" y="4644727"/>
            <a:ext cx="1800200" cy="504056"/>
          </a:xfrm>
          <a:prstGeom prst="leftArrow">
            <a:avLst/>
          </a:prstGeom>
          <a:ln w="76200">
            <a:solidFill>
              <a:srgbClr val="F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B8728D9-213E-470A-B096-4094BB55709A}"/>
              </a:ext>
            </a:extLst>
          </p:cNvPr>
          <p:cNvSpPr/>
          <p:nvPr/>
        </p:nvSpPr>
        <p:spPr>
          <a:xfrm>
            <a:off x="576021" y="252239"/>
            <a:ext cx="10117377" cy="146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«ПОДАТЬ ДЕКЛАРАЦИЮ 3-НДФЛ» ЛИЧНОГО КАБИНЕТА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9649" y="6752977"/>
            <a:ext cx="567611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endParaRPr lang="ru-RU" sz="4800" b="1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86545" y="6804967"/>
            <a:ext cx="672723" cy="48235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62500" lnSpcReduction="20000"/>
          </a:bodyPr>
          <a:lstStyle/>
          <a:p>
            <a:pPr algn="ctr" defTabSz="1043056" eaLnBrk="1" fontAlgn="auto" hangingPunct="1">
              <a:spcAft>
                <a:spcPts val="0"/>
              </a:spcAft>
            </a:pPr>
            <a:r>
              <a:rPr lang="ru-RU" sz="4800" b="1" dirty="0" smtClean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pic>
        <p:nvPicPr>
          <p:cNvPr id="2052" name="Picture 4" descr="C:\Users\8602-06-284\Desktop\доклады\в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1555409"/>
            <a:ext cx="9937104" cy="568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8602-06-284\Desktop\доклады\в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5" y="1555409"/>
            <a:ext cx="9937104" cy="568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43146</TotalTime>
  <Words>226</Words>
  <Application>Microsoft Office PowerPoint</Application>
  <PresentationFormat>Произвольный</PresentationFormat>
  <Paragraphs>41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Present_FNS2012_A4</vt:lpstr>
      <vt:lpstr>1_Present_FNS2012_A4</vt:lpstr>
      <vt:lpstr>2_Present_FNS2012_A4</vt:lpstr>
      <vt:lpstr>УФНС России по Ханты – Мансийскому автономному  округу – Югре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НАЧАЛЬНЫХ ПАРАМЕТРОВ ДЕКЛАРАЦИИ (1 ЭТАП)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Лабазнов Павел Федорович</dc:creator>
  <cp:lastModifiedBy>Ахметова Елена Сергеевна</cp:lastModifiedBy>
  <cp:revision>3138</cp:revision>
  <cp:lastPrinted>2022-03-02T11:48:06Z</cp:lastPrinted>
  <dcterms:created xsi:type="dcterms:W3CDTF">2013-04-18T07:19:29Z</dcterms:created>
  <dcterms:modified xsi:type="dcterms:W3CDTF">2022-03-02T11:48:59Z</dcterms:modified>
</cp:coreProperties>
</file>